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8" r:id="rId3"/>
    <p:sldId id="257" r:id="rId4"/>
    <p:sldId id="259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294" autoAdjust="0"/>
    <p:restoredTop sz="55282" autoAdjust="0"/>
  </p:normalViewPr>
  <p:slideViewPr>
    <p:cSldViewPr>
      <p:cViewPr>
        <p:scale>
          <a:sx n="40" d="100"/>
          <a:sy n="40" d="100"/>
        </p:scale>
        <p:origin x="-22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84407C-3119-40AF-AA0F-60B71EEACE05}" type="datetimeFigureOut">
              <a:rPr lang="en-US" smtClean="0"/>
              <a:t>10/10/2016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5F3D58-EDA6-474D-B762-24C463CD715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Penggunaan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Teknologi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Informasi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telah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menyebar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ke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segala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bentuk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organisasi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Organisasi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organisasi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telah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sadar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bahwa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informasi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memiliki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peran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pendukung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dalam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upaya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membuat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proses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lebih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efisien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dan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efektif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b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Informasi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dapat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digunakan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untuk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mengukur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dan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memantau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kinerja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proses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mengintegrasikan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kegiatan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yang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ada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dalam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proses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menyesuaikan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proses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tertentu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serta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optimalisasi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proses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5F3D58-EDA6-474D-B762-24C463CD715F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Secara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strategis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perang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informasi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mempunyai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arti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yang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penting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karena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sistem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informasi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ini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berhubungan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dengan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masyarakat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Dengandemikian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manusia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tidak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lagi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menjadi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target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utama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dalam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perang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melainkan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informasi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Dilatar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belakangi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oleh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alasan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ini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lahirlah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konsep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perang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tanpa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korban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(victimless war), yang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secara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etis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lebih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dapat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diterima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Seperti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dinyatakan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Freedman, L. (1996),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dalam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Lecture on Information Warfare: Will Battle Ever Be Joined?.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Konsep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Perang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Informasi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didukung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perkembangan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teknologi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informasi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dapat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meningkatkan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kemampuan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pasukan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merubah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cara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kerja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organisasi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skala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organisasi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sistem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integrasi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dan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infrastruktur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perang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ataupun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militer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Dalam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hal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peningkatan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kemampuan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pasukan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US Army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mencoba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model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pertempuran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yang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menghubungkan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setiap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prajurit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dengan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sistem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senjata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secara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elektronis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Tim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peneliti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dari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Motorola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dan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laboratorium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US Army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Natick, Massachusetts,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merencanakan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suatu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prototipe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dari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peralatan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untuk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tentara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masa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depan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Helm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prajurit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dilengkapi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dengan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mikrofon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untuk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komunikasi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night-vision goggles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dan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thermal-imaging sensors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untuk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melihat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tempat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gelap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dilengkapi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layar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depan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mata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untuk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mengetahui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posisi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dan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mampu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memberikan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informasi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yang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akurat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Selama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simulasi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pertempuran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Fort Leavenworth, Kansas,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divisi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infantri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dengan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20.000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personel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yang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dilengkapi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perlengkapan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yang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mutakhir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tersebut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mampu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menaklukkan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pasukan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dengan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kekuatan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tiga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kali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lebih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besar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5F3D58-EDA6-474D-B762-24C463CD715F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Berdasarkan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fakta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ini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terciptalah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suatu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konsep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baru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yang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disebut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dengan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Perang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Informasi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(information Warfare)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yaitu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persaingan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untuk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mendapat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keunggulan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informasi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teknologi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informasi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dikombinasikan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dengan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teknologi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perang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lainnya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memungkinkan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untuk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menciptakan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jenis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perang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yang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secara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kualitatif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berbeda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Seperti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penggunaan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robot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pada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saat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penyergapan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Nordin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M Top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palsu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Perkembangan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teknologi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informasi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yang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sangat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cepat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juga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menyebabkan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perubahan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yang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sangat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cepat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dalam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bidang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militer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Mungkin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juga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beberapa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puluh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tahun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lagi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militer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akan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memakai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robot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untuk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berperang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bukan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dengan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manusia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lagi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Seperti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yang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telah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saya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sebutkan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atas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perkembangan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yang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cepat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dari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teknologi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informasi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beserta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teknologi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perang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lainnya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memungkinkan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menciptakan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jenis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perang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yang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secara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kualitatif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berbeda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Perang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Teluk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merupakan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perang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dimana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penguasaan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pengetahuan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mengungguli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senjata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dan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taktik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seperti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yang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ditulis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oleh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Alan D.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Campen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“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satu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ons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silikon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didalam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sebuah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komputer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mempunyai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efek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yang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lebih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dahsyat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dari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satu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ton uranium”.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Dengan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penguasaan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pengetahuan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yang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disebabkan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oleh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kemajuan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dalam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bidang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teknologi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informasi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musuh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dapat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dibuat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bertekuk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lutut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melalui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sarana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yang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berupa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teknologi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komputer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Sebagai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contoh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penggunaan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program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kecerdasan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buatan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untuk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mensimulasikan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formasi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dan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kekuatan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musuh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memungkinkan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serangan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menjadi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efektif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dengan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tingkat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keberhasilan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yang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cukup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tinggi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5F3D58-EDA6-474D-B762-24C463CD715F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 err="1" smtClean="0"/>
              <a:t>Poin</a:t>
            </a:r>
            <a:r>
              <a:rPr lang="en-US" b="1" dirty="0" smtClean="0"/>
              <a:t> 1 : </a:t>
            </a:r>
            <a:r>
              <a:rPr lang="en-US" b="1" dirty="0" err="1" smtClean="0"/>
              <a:t>Seperti</a:t>
            </a:r>
            <a:r>
              <a:rPr lang="en-US" b="1" dirty="0" smtClean="0"/>
              <a:t> </a:t>
            </a:r>
            <a:r>
              <a:rPr lang="en-US" b="1" dirty="0" err="1" smtClean="0"/>
              <a:t>hasil</a:t>
            </a:r>
            <a:r>
              <a:rPr lang="en-US" b="1" dirty="0" smtClean="0"/>
              <a:t> </a:t>
            </a:r>
            <a:r>
              <a:rPr lang="en-US" b="1" dirty="0" err="1" smtClean="0"/>
              <a:t>survei</a:t>
            </a:r>
            <a:r>
              <a:rPr lang="en-US" b="1" dirty="0" smtClean="0"/>
              <a:t> yang </a:t>
            </a:r>
            <a:r>
              <a:rPr lang="en-US" b="1" dirty="0" err="1" smtClean="0"/>
              <a:t>dilaksanakan</a:t>
            </a:r>
            <a:r>
              <a:rPr lang="en-US" b="1" dirty="0" smtClean="0"/>
              <a:t> </a:t>
            </a:r>
            <a:r>
              <a:rPr lang="en-US" b="1" dirty="0" err="1" smtClean="0"/>
              <a:t>oleh</a:t>
            </a:r>
            <a:r>
              <a:rPr lang="en-US" b="1" dirty="0" smtClean="0"/>
              <a:t> North Carolina's Center for Creative Leadership. </a:t>
            </a:r>
            <a:r>
              <a:rPr lang="en-US" b="1" dirty="0" err="1" smtClean="0"/>
              <a:t>Hanya</a:t>
            </a:r>
            <a:r>
              <a:rPr lang="en-US" b="1" dirty="0" smtClean="0"/>
              <a:t> 19 </a:t>
            </a:r>
            <a:r>
              <a:rPr lang="en-US" b="1" dirty="0" err="1" smtClean="0"/>
              <a:t>persen</a:t>
            </a:r>
            <a:r>
              <a:rPr lang="en-US" b="1" dirty="0" smtClean="0"/>
              <a:t> </a:t>
            </a:r>
            <a:r>
              <a:rPr lang="en-US" b="1" dirty="0" err="1" smtClean="0"/>
              <a:t>dari</a:t>
            </a:r>
            <a:r>
              <a:rPr lang="en-US" b="1" dirty="0" smtClean="0"/>
              <a:t> manager </a:t>
            </a:r>
            <a:r>
              <a:rPr lang="en-US" b="1" dirty="0" err="1" smtClean="0"/>
              <a:t>di</a:t>
            </a:r>
            <a:r>
              <a:rPr lang="en-US" b="1" dirty="0" smtClean="0"/>
              <a:t> </a:t>
            </a:r>
            <a:r>
              <a:rPr lang="en-US" b="1" dirty="0" err="1" smtClean="0"/>
              <a:t>Amerika</a:t>
            </a:r>
            <a:r>
              <a:rPr lang="en-US" b="1" dirty="0" smtClean="0"/>
              <a:t> </a:t>
            </a:r>
            <a:r>
              <a:rPr lang="en-US" b="1" dirty="0" err="1" smtClean="0"/>
              <a:t>mempunyai</a:t>
            </a:r>
            <a:r>
              <a:rPr lang="en-US" b="1" dirty="0" smtClean="0"/>
              <a:t> </a:t>
            </a:r>
            <a:r>
              <a:rPr lang="en-US" b="1" dirty="0" err="1" smtClean="0"/>
              <a:t>pendidikan</a:t>
            </a:r>
            <a:r>
              <a:rPr lang="en-US" b="1" dirty="0" smtClean="0"/>
              <a:t> post graduate, </a:t>
            </a:r>
            <a:r>
              <a:rPr lang="en-US" b="1" dirty="0" err="1" smtClean="0"/>
              <a:t>sedang</a:t>
            </a:r>
            <a:r>
              <a:rPr lang="en-US" b="1" dirty="0" smtClean="0"/>
              <a:t> </a:t>
            </a:r>
            <a:r>
              <a:rPr lang="en-US" b="1" dirty="0" err="1" smtClean="0"/>
              <a:t>di</a:t>
            </a:r>
            <a:r>
              <a:rPr lang="en-US" b="1" dirty="0" smtClean="0"/>
              <a:t> </a:t>
            </a:r>
            <a:r>
              <a:rPr lang="en-US" b="1" dirty="0" err="1" smtClean="0"/>
              <a:t>tentara</a:t>
            </a:r>
            <a:r>
              <a:rPr lang="en-US" b="1" dirty="0" smtClean="0"/>
              <a:t> 88 </a:t>
            </a:r>
            <a:r>
              <a:rPr lang="en-US" b="1" dirty="0" err="1" smtClean="0"/>
              <a:t>persen</a:t>
            </a:r>
            <a:r>
              <a:rPr lang="en-US" b="1" dirty="0" smtClean="0"/>
              <a:t> </a:t>
            </a:r>
            <a:r>
              <a:rPr lang="en-US" b="1" dirty="0" err="1" smtClean="0"/>
              <a:t>Brigadir</a:t>
            </a:r>
            <a:r>
              <a:rPr lang="en-US" b="1" dirty="0" smtClean="0"/>
              <a:t> </a:t>
            </a:r>
            <a:r>
              <a:rPr lang="en-US" b="1" dirty="0" err="1" smtClean="0"/>
              <a:t>Jenderal</a:t>
            </a:r>
            <a:r>
              <a:rPr lang="en-US" b="1" dirty="0" smtClean="0"/>
              <a:t> </a:t>
            </a:r>
            <a:r>
              <a:rPr lang="en-US" b="1" dirty="0" err="1" smtClean="0"/>
              <a:t>mempunyai</a:t>
            </a:r>
            <a:r>
              <a:rPr lang="en-US" b="1" dirty="0" smtClean="0"/>
              <a:t> </a:t>
            </a:r>
            <a:r>
              <a:rPr lang="en-US" b="1" dirty="0" err="1" smtClean="0"/>
              <a:t>pendidikan</a:t>
            </a:r>
            <a:r>
              <a:rPr lang="en-US" b="1" dirty="0" smtClean="0"/>
              <a:t> post graduate. </a:t>
            </a:r>
            <a:r>
              <a:rPr lang="en-US" b="1" dirty="0" err="1" smtClean="0"/>
              <a:t>Jadi</a:t>
            </a:r>
            <a:r>
              <a:rPr lang="en-US" b="1" dirty="0" smtClean="0"/>
              <a:t>, </a:t>
            </a:r>
            <a:r>
              <a:rPr lang="en-US" b="1" dirty="0" err="1" smtClean="0"/>
              <a:t>dalam</a:t>
            </a:r>
            <a:r>
              <a:rPr lang="en-US" b="1" dirty="0" smtClean="0"/>
              <a:t> </a:t>
            </a:r>
            <a:r>
              <a:rPr lang="en-US" b="1" dirty="0" err="1" smtClean="0"/>
              <a:t>peperangan</a:t>
            </a:r>
            <a:r>
              <a:rPr lang="en-US" b="1" dirty="0" smtClean="0"/>
              <a:t> </a:t>
            </a:r>
            <a:r>
              <a:rPr lang="en-US" b="1" dirty="0" err="1" smtClean="0"/>
              <a:t>saat</a:t>
            </a:r>
            <a:r>
              <a:rPr lang="en-US" b="1" dirty="0" smtClean="0"/>
              <a:t> </a:t>
            </a:r>
            <a:r>
              <a:rPr lang="en-US" b="1" dirty="0" err="1" smtClean="0"/>
              <a:t>ini</a:t>
            </a:r>
            <a:r>
              <a:rPr lang="en-US" b="1" dirty="0" smtClean="0"/>
              <a:t> </a:t>
            </a:r>
            <a:r>
              <a:rPr lang="en-US" b="1" dirty="0" err="1" smtClean="0"/>
              <a:t>militer</a:t>
            </a:r>
            <a:r>
              <a:rPr lang="en-US" b="1" dirty="0" smtClean="0"/>
              <a:t> </a:t>
            </a:r>
            <a:r>
              <a:rPr lang="en-US" b="1" dirty="0" err="1" smtClean="0"/>
              <a:t>tidak</a:t>
            </a:r>
            <a:r>
              <a:rPr lang="en-US" b="1" dirty="0" smtClean="0"/>
              <a:t> </a:t>
            </a:r>
            <a:r>
              <a:rPr lang="en-US" b="1" dirty="0" err="1" smtClean="0"/>
              <a:t>hanya</a:t>
            </a:r>
            <a:r>
              <a:rPr lang="en-US" b="1" dirty="0" smtClean="0"/>
              <a:t> </a:t>
            </a:r>
            <a:r>
              <a:rPr lang="en-US" b="1" dirty="0" err="1" smtClean="0"/>
              <a:t>sekedar</a:t>
            </a:r>
            <a:r>
              <a:rPr lang="en-US" b="1" dirty="0" smtClean="0"/>
              <a:t> </a:t>
            </a:r>
            <a:r>
              <a:rPr lang="en-US" b="1" dirty="0" err="1" smtClean="0"/>
              <a:t>menarik</a:t>
            </a:r>
            <a:r>
              <a:rPr lang="en-US" b="1" dirty="0" smtClean="0"/>
              <a:t> </a:t>
            </a:r>
            <a:r>
              <a:rPr lang="en-US" b="1" dirty="0" err="1" smtClean="0"/>
              <a:t>pelatuk</a:t>
            </a:r>
            <a:r>
              <a:rPr lang="en-US" b="1" dirty="0" smtClean="0"/>
              <a:t> </a:t>
            </a:r>
            <a:r>
              <a:rPr lang="en-US" b="1" dirty="0" err="1" smtClean="0"/>
              <a:t>saja</a:t>
            </a:r>
            <a:r>
              <a:rPr lang="en-US" b="1" dirty="0" smtClean="0"/>
              <a:t> </a:t>
            </a:r>
            <a:r>
              <a:rPr lang="en-US" b="1" dirty="0" err="1" smtClean="0"/>
              <a:t>tetapi</a:t>
            </a:r>
            <a:r>
              <a:rPr lang="en-US" b="1" dirty="0" smtClean="0"/>
              <a:t> </a:t>
            </a:r>
            <a:r>
              <a:rPr lang="en-US" b="1" dirty="0" err="1" smtClean="0"/>
              <a:t>memerlukan</a:t>
            </a:r>
            <a:r>
              <a:rPr lang="en-US" b="1" dirty="0" smtClean="0"/>
              <a:t> </a:t>
            </a:r>
            <a:r>
              <a:rPr lang="en-US" b="1" dirty="0" err="1" smtClean="0"/>
              <a:t>personel</a:t>
            </a:r>
            <a:r>
              <a:rPr lang="en-US" b="1" dirty="0" smtClean="0"/>
              <a:t> </a:t>
            </a:r>
            <a:r>
              <a:rPr lang="en-US" b="1" dirty="0" err="1" smtClean="0"/>
              <a:t>dengan</a:t>
            </a:r>
            <a:r>
              <a:rPr lang="en-US" b="1" dirty="0" smtClean="0"/>
              <a:t> </a:t>
            </a:r>
            <a:r>
              <a:rPr lang="en-US" b="1" dirty="0" err="1" smtClean="0"/>
              <a:t>kemampuan</a:t>
            </a:r>
            <a:r>
              <a:rPr lang="en-US" b="1" dirty="0" smtClean="0"/>
              <a:t> yang </a:t>
            </a:r>
            <a:r>
              <a:rPr lang="en-US" b="1" dirty="0" err="1" smtClean="0"/>
              <a:t>cukup</a:t>
            </a:r>
            <a:r>
              <a:rPr lang="en-US" b="1" dirty="0" smtClean="0"/>
              <a:t> </a:t>
            </a:r>
            <a:r>
              <a:rPr lang="en-US" b="1" dirty="0" err="1" smtClean="0"/>
              <a:t>tinggi</a:t>
            </a:r>
            <a:r>
              <a:rPr lang="en-US" b="1" dirty="0" smtClean="0"/>
              <a:t>.</a:t>
            </a:r>
            <a:br>
              <a:rPr lang="en-US" b="1" dirty="0" smtClean="0"/>
            </a:b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5F3D58-EDA6-474D-B762-24C463CD715F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E3214CB4-CCFB-49C4-8418-83D1C5563B69}" type="datetimeFigureOut">
              <a:rPr lang="en-US" smtClean="0"/>
              <a:t>10/10/2016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30784CA-0DE4-4B77-A681-083CD0CD32C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14CB4-CCFB-49C4-8418-83D1C5563B69}" type="datetimeFigureOut">
              <a:rPr lang="en-US" smtClean="0"/>
              <a:t>10/10/2016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84CA-0DE4-4B77-A681-083CD0CD32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med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14CB4-CCFB-49C4-8418-83D1C5563B69}" type="datetimeFigureOut">
              <a:rPr lang="en-US" smtClean="0"/>
              <a:t>10/10/2016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84CA-0DE4-4B77-A681-083CD0CD32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med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3214CB4-CCFB-49C4-8418-83D1C5563B69}" type="datetimeFigureOut">
              <a:rPr lang="en-US" smtClean="0"/>
              <a:t>10/10/2016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30784CA-0DE4-4B77-A681-083CD0CD32C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ransition spd="med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E3214CB4-CCFB-49C4-8418-83D1C5563B69}" type="datetimeFigureOut">
              <a:rPr lang="en-US" smtClean="0"/>
              <a:t>10/10/2016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630784CA-0DE4-4B77-A681-083CD0CD32C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14CB4-CCFB-49C4-8418-83D1C5563B69}" type="datetimeFigureOut">
              <a:rPr lang="en-US" smtClean="0"/>
              <a:t>10/10/2016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84CA-0DE4-4B77-A681-083CD0CD32C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 spd="med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14CB4-CCFB-49C4-8418-83D1C5563B69}" type="datetimeFigureOut">
              <a:rPr lang="en-US" smtClean="0"/>
              <a:t>10/10/2016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84CA-0DE4-4B77-A681-083CD0CD32C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ransition spd="med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3214CB4-CCFB-49C4-8418-83D1C5563B69}" type="datetimeFigureOut">
              <a:rPr lang="en-US" smtClean="0"/>
              <a:t>10/10/2016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30784CA-0DE4-4B77-A681-083CD0CD32C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ransition spd="med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14CB4-CCFB-49C4-8418-83D1C5563B69}" type="datetimeFigureOut">
              <a:rPr lang="en-US" smtClean="0"/>
              <a:t>10/10/2016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84CA-0DE4-4B77-A681-083CD0CD32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med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3214CB4-CCFB-49C4-8418-83D1C5563B69}" type="datetimeFigureOut">
              <a:rPr lang="en-US" smtClean="0"/>
              <a:t>10/10/2016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30784CA-0DE4-4B77-A681-083CD0CD32C6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3214CB4-CCFB-49C4-8418-83D1C5563B69}" type="datetimeFigureOut">
              <a:rPr lang="en-US" smtClean="0"/>
              <a:t>10/10/2016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30784CA-0DE4-4B77-A681-083CD0CD32C6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ransition spd="med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3214CB4-CCFB-49C4-8418-83D1C5563B69}" type="datetimeFigureOut">
              <a:rPr lang="en-US" smtClean="0"/>
              <a:t>10/10/2016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30784CA-0DE4-4B77-A681-083CD0CD32C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circle/>
  </p:transition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2600" y="0"/>
            <a:ext cx="6172200" cy="1894362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PERANAN TIK 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DALAM BIDANG PERTAHANAN : MILITER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90800" y="3200400"/>
            <a:ext cx="6172200" cy="2667000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By :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018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026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059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061</a:t>
            </a: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1.jpg"/>
          <p:cNvPicPr>
            <a:picLocks noGrp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762000" y="1828800"/>
            <a:ext cx="7388488" cy="3613684"/>
          </a:xfrm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	</a:t>
            </a:r>
            <a:r>
              <a:rPr lang="en-US" b="1" dirty="0" err="1" smtClean="0"/>
              <a:t>Organisasi</a:t>
            </a:r>
            <a:r>
              <a:rPr lang="en-US" b="1" dirty="0" smtClean="0"/>
              <a:t> </a:t>
            </a:r>
            <a:r>
              <a:rPr lang="en-US" b="1" dirty="0" err="1"/>
              <a:t>Militer</a:t>
            </a:r>
            <a:r>
              <a:rPr lang="en-US" b="1" dirty="0"/>
              <a:t> </a:t>
            </a:r>
            <a:r>
              <a:rPr lang="en-US" b="1" dirty="0" err="1"/>
              <a:t>menempatkan</a:t>
            </a:r>
            <a:r>
              <a:rPr lang="en-US" b="1" dirty="0"/>
              <a:t> </a:t>
            </a:r>
            <a:r>
              <a:rPr lang="en-US" b="1" dirty="0" err="1"/>
              <a:t>Teknologi</a:t>
            </a:r>
            <a:r>
              <a:rPr lang="en-US" b="1" dirty="0"/>
              <a:t> </a:t>
            </a:r>
            <a:r>
              <a:rPr lang="en-US" b="1" dirty="0" err="1"/>
              <a:t>Informasi</a:t>
            </a:r>
            <a:r>
              <a:rPr lang="en-US" b="1" dirty="0"/>
              <a:t> </a:t>
            </a:r>
            <a:r>
              <a:rPr lang="en-US" b="1" dirty="0" err="1"/>
              <a:t>sebagai</a:t>
            </a:r>
            <a:r>
              <a:rPr lang="en-US" b="1" dirty="0"/>
              <a:t> </a:t>
            </a:r>
            <a:r>
              <a:rPr lang="en-US" b="1" dirty="0" err="1"/>
              <a:t>salah</a:t>
            </a:r>
            <a:r>
              <a:rPr lang="en-US" b="1" dirty="0"/>
              <a:t> </a:t>
            </a:r>
            <a:r>
              <a:rPr lang="en-US" b="1" dirty="0" err="1"/>
              <a:t>satu</a:t>
            </a:r>
            <a:r>
              <a:rPr lang="en-US" b="1" dirty="0"/>
              <a:t> </a:t>
            </a:r>
            <a:r>
              <a:rPr lang="en-US" b="1" dirty="0" err="1"/>
              <a:t>senjata</a:t>
            </a:r>
            <a:r>
              <a:rPr lang="en-US" b="1" dirty="0"/>
              <a:t> yang </a:t>
            </a:r>
            <a:r>
              <a:rPr lang="en-US" b="1" dirty="0" err="1" smtClean="0"/>
              <a:t>mendukung</a:t>
            </a:r>
            <a:r>
              <a:rPr lang="en-US" b="1" dirty="0" smtClean="0"/>
              <a:t> </a:t>
            </a:r>
            <a:r>
              <a:rPr lang="en-US" b="1" dirty="0" err="1" smtClean="0"/>
              <a:t>kekuatan</a:t>
            </a:r>
            <a:r>
              <a:rPr lang="en-US" b="1" dirty="0" smtClean="0"/>
              <a:t> </a:t>
            </a:r>
            <a:r>
              <a:rPr lang="en-US" b="1" dirty="0" err="1"/>
              <a:t>dan</a:t>
            </a:r>
            <a:r>
              <a:rPr lang="en-US" b="1" dirty="0"/>
              <a:t> </a:t>
            </a:r>
            <a:r>
              <a:rPr lang="en-US" b="1" dirty="0" err="1"/>
              <a:t>persatuan</a:t>
            </a:r>
            <a:r>
              <a:rPr lang="en-US" b="1" dirty="0"/>
              <a:t> </a:t>
            </a:r>
            <a:r>
              <a:rPr lang="en-US" b="1" dirty="0" err="1"/>
              <a:t>organisasi</a:t>
            </a:r>
            <a:r>
              <a:rPr lang="en-US" b="1" dirty="0"/>
              <a:t>. Hal </a:t>
            </a:r>
            <a:r>
              <a:rPr lang="en-US" b="1" dirty="0" err="1"/>
              <a:t>ini</a:t>
            </a:r>
            <a:r>
              <a:rPr lang="en-US" b="1" dirty="0"/>
              <a:t> </a:t>
            </a:r>
            <a:r>
              <a:rPr lang="en-US" b="1" dirty="0" err="1"/>
              <a:t>sejalan</a:t>
            </a:r>
            <a:r>
              <a:rPr lang="en-US" b="1" dirty="0"/>
              <a:t> </a:t>
            </a:r>
            <a:r>
              <a:rPr lang="en-US" b="1" dirty="0" err="1"/>
              <a:t>dengan</a:t>
            </a:r>
            <a:r>
              <a:rPr lang="en-US" b="1" dirty="0"/>
              <a:t> </a:t>
            </a:r>
            <a:r>
              <a:rPr lang="en-US" b="1" dirty="0" err="1" smtClean="0"/>
              <a:t>hal</a:t>
            </a:r>
            <a:r>
              <a:rPr lang="en-US" b="1" dirty="0" smtClean="0"/>
              <a:t> </a:t>
            </a:r>
            <a:r>
              <a:rPr lang="en-US" b="1" dirty="0" err="1" smtClean="0"/>
              <a:t>tentang</a:t>
            </a:r>
            <a:r>
              <a:rPr lang="en-US" b="1" dirty="0" smtClean="0"/>
              <a:t> </a:t>
            </a:r>
            <a:r>
              <a:rPr lang="en-US" b="1" dirty="0" err="1"/>
              <a:t>organisasi</a:t>
            </a:r>
            <a:r>
              <a:rPr lang="en-US" b="1" dirty="0"/>
              <a:t> </a:t>
            </a:r>
            <a:r>
              <a:rPr lang="en-US" b="1" dirty="0" err="1"/>
              <a:t>Militer</a:t>
            </a:r>
            <a:r>
              <a:rPr lang="en-US" b="1" dirty="0"/>
              <a:t> yang </a:t>
            </a:r>
            <a:r>
              <a:rPr lang="en-US" b="1" dirty="0" err="1"/>
              <a:t>selalu</a:t>
            </a:r>
            <a:r>
              <a:rPr lang="en-US" b="1" dirty="0"/>
              <a:t> </a:t>
            </a:r>
            <a:r>
              <a:rPr lang="en-US" b="1" dirty="0" err="1"/>
              <a:t>menuntut</a:t>
            </a:r>
            <a:r>
              <a:rPr lang="en-US" b="1" dirty="0"/>
              <a:t> </a:t>
            </a:r>
            <a:r>
              <a:rPr lang="en-US" b="1" dirty="0" err="1"/>
              <a:t>kecepatan</a:t>
            </a:r>
            <a:r>
              <a:rPr lang="en-US" b="1" dirty="0"/>
              <a:t> </a:t>
            </a:r>
            <a:r>
              <a:rPr lang="en-US" b="1" dirty="0" err="1"/>
              <a:t>dan</a:t>
            </a:r>
            <a:r>
              <a:rPr lang="en-US" b="1" dirty="0"/>
              <a:t> </a:t>
            </a:r>
            <a:r>
              <a:rPr lang="en-US" b="1" dirty="0" err="1"/>
              <a:t>ketepatan</a:t>
            </a:r>
            <a:r>
              <a:rPr lang="en-US" b="1" dirty="0"/>
              <a:t> </a:t>
            </a:r>
            <a:r>
              <a:rPr lang="en-US" b="1" dirty="0" err="1"/>
              <a:t>informasi</a:t>
            </a:r>
            <a:r>
              <a:rPr lang="en-US" b="1" dirty="0"/>
              <a:t> </a:t>
            </a:r>
            <a:r>
              <a:rPr lang="en-US" b="1" dirty="0" err="1"/>
              <a:t>sebelum</a:t>
            </a:r>
            <a:r>
              <a:rPr lang="en-US" b="1" dirty="0"/>
              <a:t> </a:t>
            </a:r>
            <a:r>
              <a:rPr lang="en-US" b="1" dirty="0" err="1"/>
              <a:t>mengambil</a:t>
            </a:r>
            <a:r>
              <a:rPr lang="en-US" b="1" dirty="0"/>
              <a:t> </a:t>
            </a:r>
            <a:r>
              <a:rPr lang="en-US" b="1" dirty="0" err="1"/>
              <a:t>sebuah</a:t>
            </a:r>
            <a:r>
              <a:rPr lang="en-US" b="1" dirty="0"/>
              <a:t> </a:t>
            </a:r>
            <a:r>
              <a:rPr lang="en-US" b="1" dirty="0" err="1"/>
              <a:t>keputusan</a:t>
            </a:r>
            <a:r>
              <a:rPr lang="en-US" b="1" dirty="0"/>
              <a:t> (</a:t>
            </a:r>
            <a:r>
              <a:rPr lang="en-US" b="1" dirty="0" err="1"/>
              <a:t>perumusan</a:t>
            </a:r>
            <a:r>
              <a:rPr lang="en-US" b="1" dirty="0"/>
              <a:t> </a:t>
            </a:r>
            <a:r>
              <a:rPr lang="en-US" b="1" dirty="0" err="1"/>
              <a:t>strategi</a:t>
            </a:r>
            <a:r>
              <a:rPr lang="en-US" b="1" dirty="0"/>
              <a:t>). </a:t>
            </a:r>
            <a:r>
              <a:rPr lang="en-US" b="1" dirty="0" err="1"/>
              <a:t>ini</a:t>
            </a:r>
            <a:r>
              <a:rPr lang="en-US" b="1" dirty="0"/>
              <a:t> </a:t>
            </a:r>
            <a:r>
              <a:rPr lang="en-US" b="1" dirty="0" err="1"/>
              <a:t>berarti</a:t>
            </a:r>
            <a:r>
              <a:rPr lang="en-US" b="1" dirty="0"/>
              <a:t> </a:t>
            </a:r>
            <a:r>
              <a:rPr lang="en-US" b="1" dirty="0" err="1"/>
              <a:t>teknologi</a:t>
            </a:r>
            <a:r>
              <a:rPr lang="en-US" b="1" dirty="0"/>
              <a:t> </a:t>
            </a:r>
            <a:r>
              <a:rPr lang="en-US" b="1" dirty="0" err="1"/>
              <a:t>informasi</a:t>
            </a:r>
            <a:r>
              <a:rPr lang="en-US" b="1" dirty="0"/>
              <a:t> </a:t>
            </a:r>
            <a:r>
              <a:rPr lang="en-US" b="1" dirty="0" err="1"/>
              <a:t>akan</a:t>
            </a:r>
            <a:r>
              <a:rPr lang="en-US" b="1" dirty="0"/>
              <a:t> </a:t>
            </a:r>
            <a:r>
              <a:rPr lang="en-US" b="1" dirty="0" err="1"/>
              <a:t>sangat</a:t>
            </a:r>
            <a:r>
              <a:rPr lang="en-US" b="1" dirty="0"/>
              <a:t> </a:t>
            </a:r>
            <a:r>
              <a:rPr lang="en-US" b="1" dirty="0" err="1"/>
              <a:t>berpengaruh</a:t>
            </a:r>
            <a:r>
              <a:rPr lang="en-US" b="1" dirty="0"/>
              <a:t> </a:t>
            </a:r>
            <a:r>
              <a:rPr lang="en-US" b="1" dirty="0" err="1"/>
              <a:t>terhadap</a:t>
            </a:r>
            <a:r>
              <a:rPr lang="en-US" b="1" dirty="0"/>
              <a:t> </a:t>
            </a:r>
            <a:r>
              <a:rPr lang="en-US" b="1" dirty="0" err="1"/>
              <a:t>perubahan</a:t>
            </a:r>
            <a:r>
              <a:rPr lang="en-US" b="1" dirty="0"/>
              <a:t> </a:t>
            </a:r>
            <a:r>
              <a:rPr lang="en-US" b="1" dirty="0" err="1"/>
              <a:t>strategi</a:t>
            </a:r>
            <a:r>
              <a:rPr lang="en-US" b="1" dirty="0"/>
              <a:t> </a:t>
            </a:r>
            <a:r>
              <a:rPr lang="en-US" b="1" dirty="0" err="1"/>
              <a:t>militer</a:t>
            </a:r>
            <a:r>
              <a:rPr lang="en-US" b="1" dirty="0"/>
              <a:t>. </a:t>
            </a:r>
            <a:endParaRPr lang="en-US" dirty="0"/>
          </a:p>
        </p:txBody>
      </p:sp>
      <p:sp>
        <p:nvSpPr>
          <p:cNvPr id="1026" name="AutoShape 2" descr="Hasil gambar untuk peranan tik dalam bidang milite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Kelebihan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 smtClean="0"/>
              <a:t>	1) Dari </a:t>
            </a:r>
            <a:r>
              <a:rPr lang="en-US" b="1" dirty="0" err="1" smtClean="0"/>
              <a:t>sisi</a:t>
            </a:r>
            <a:r>
              <a:rPr lang="en-US" b="1" dirty="0" smtClean="0"/>
              <a:t> </a:t>
            </a:r>
            <a:r>
              <a:rPr lang="en-US" b="1" dirty="0" err="1" smtClean="0"/>
              <a:t>petinggi</a:t>
            </a:r>
            <a:r>
              <a:rPr lang="en-US" b="1" dirty="0" smtClean="0"/>
              <a:t> </a:t>
            </a:r>
            <a:r>
              <a:rPr lang="en-US" b="1" dirty="0" err="1" smtClean="0"/>
              <a:t>militer,Teknologi</a:t>
            </a:r>
            <a:r>
              <a:rPr lang="en-US" b="1" dirty="0" smtClean="0"/>
              <a:t> </a:t>
            </a:r>
            <a:r>
              <a:rPr lang="en-US" b="1" dirty="0" err="1"/>
              <a:t>Informasi</a:t>
            </a:r>
            <a:r>
              <a:rPr lang="en-US" b="1" dirty="0"/>
              <a:t> </a:t>
            </a:r>
            <a:r>
              <a:rPr lang="en-US" b="1" dirty="0" err="1"/>
              <a:t>dapat</a:t>
            </a:r>
            <a:r>
              <a:rPr lang="en-US" b="1" dirty="0"/>
              <a:t> </a:t>
            </a:r>
            <a:r>
              <a:rPr lang="en-US" b="1" dirty="0" err="1"/>
              <a:t>mempercepat</a:t>
            </a:r>
            <a:r>
              <a:rPr lang="en-US" b="1" dirty="0"/>
              <a:t> </a:t>
            </a:r>
            <a:r>
              <a:rPr lang="en-US" b="1" dirty="0" err="1"/>
              <a:t>penyampaian</a:t>
            </a:r>
            <a:r>
              <a:rPr lang="en-US" b="1" dirty="0"/>
              <a:t> </a:t>
            </a:r>
            <a:r>
              <a:rPr lang="en-US" b="1" dirty="0" err="1"/>
              <a:t>informasi</a:t>
            </a:r>
            <a:r>
              <a:rPr lang="en-US" b="1" dirty="0"/>
              <a:t> </a:t>
            </a:r>
            <a:r>
              <a:rPr lang="en-US" b="1" dirty="0" err="1"/>
              <a:t>sehingga</a:t>
            </a:r>
            <a:r>
              <a:rPr lang="en-US" b="1" dirty="0"/>
              <a:t> </a:t>
            </a:r>
            <a:r>
              <a:rPr lang="en-US" b="1" dirty="0" err="1"/>
              <a:t>dapat</a:t>
            </a:r>
            <a:r>
              <a:rPr lang="en-US" b="1" dirty="0"/>
              <a:t> </a:t>
            </a:r>
            <a:r>
              <a:rPr lang="en-US" b="1" dirty="0" err="1"/>
              <a:t>mempercepat</a:t>
            </a:r>
            <a:r>
              <a:rPr lang="en-US" b="1" dirty="0"/>
              <a:t> </a:t>
            </a:r>
            <a:r>
              <a:rPr lang="en-US" b="1" dirty="0" err="1"/>
              <a:t>pengambilan</a:t>
            </a:r>
            <a:r>
              <a:rPr lang="en-US" b="1" dirty="0"/>
              <a:t> </a:t>
            </a:r>
            <a:r>
              <a:rPr lang="en-US" b="1" dirty="0" err="1" smtClean="0"/>
              <a:t>keputusan</a:t>
            </a:r>
            <a:r>
              <a:rPr lang="en-US" b="1" dirty="0" smtClean="0"/>
              <a:t>.</a:t>
            </a:r>
          </a:p>
          <a:p>
            <a:pPr>
              <a:buNone/>
            </a:pPr>
            <a:r>
              <a:rPr lang="en-US" b="1" dirty="0" smtClean="0"/>
              <a:t>    2) </a:t>
            </a:r>
            <a:r>
              <a:rPr lang="en-US" b="1" dirty="0"/>
              <a:t>D</a:t>
            </a:r>
            <a:r>
              <a:rPr lang="en-US" b="1" dirty="0" smtClean="0"/>
              <a:t>ari </a:t>
            </a:r>
            <a:r>
              <a:rPr lang="en-US" b="1" dirty="0" err="1"/>
              <a:t>sisi</a:t>
            </a:r>
            <a:r>
              <a:rPr lang="en-US" b="1" dirty="0"/>
              <a:t> </a:t>
            </a:r>
            <a:r>
              <a:rPr lang="en-US" b="1" dirty="0" err="1"/>
              <a:t>pasukan</a:t>
            </a:r>
            <a:r>
              <a:rPr lang="en-US" b="1" dirty="0"/>
              <a:t>, </a:t>
            </a:r>
            <a:r>
              <a:rPr lang="en-US" b="1" dirty="0" err="1"/>
              <a:t>Teknologi</a:t>
            </a:r>
            <a:r>
              <a:rPr lang="en-US" b="1" dirty="0"/>
              <a:t> </a:t>
            </a:r>
            <a:r>
              <a:rPr lang="en-US" b="1" dirty="0" err="1"/>
              <a:t>Informasi</a:t>
            </a:r>
            <a:r>
              <a:rPr lang="en-US" b="1" dirty="0"/>
              <a:t> </a:t>
            </a:r>
            <a:r>
              <a:rPr lang="en-US" b="1" dirty="0" err="1"/>
              <a:t>membantu</a:t>
            </a:r>
            <a:r>
              <a:rPr lang="en-US" b="1" dirty="0"/>
              <a:t> </a:t>
            </a:r>
            <a:r>
              <a:rPr lang="en-US" b="1" dirty="0" err="1"/>
              <a:t>pasukan</a:t>
            </a:r>
            <a:r>
              <a:rPr lang="en-US" b="1" dirty="0"/>
              <a:t> </a:t>
            </a:r>
            <a:r>
              <a:rPr lang="en-US" b="1" dirty="0" err="1"/>
              <a:t>untuk</a:t>
            </a:r>
            <a:r>
              <a:rPr lang="en-US" b="1" dirty="0"/>
              <a:t> </a:t>
            </a:r>
            <a:r>
              <a:rPr lang="en-US" b="1" dirty="0" err="1"/>
              <a:t>memperoleh</a:t>
            </a:r>
            <a:r>
              <a:rPr lang="en-US" b="1" dirty="0"/>
              <a:t> </a:t>
            </a:r>
            <a:r>
              <a:rPr lang="en-US" b="1" dirty="0" err="1"/>
              <a:t>informasi</a:t>
            </a:r>
            <a:r>
              <a:rPr lang="en-US" b="1" dirty="0"/>
              <a:t> </a:t>
            </a:r>
            <a:r>
              <a:rPr lang="en-US" b="1" dirty="0" err="1"/>
              <a:t>pada</a:t>
            </a:r>
            <a:r>
              <a:rPr lang="en-US" b="1" dirty="0"/>
              <a:t> </a:t>
            </a:r>
            <a:r>
              <a:rPr lang="en-US" b="1" dirty="0" err="1"/>
              <a:t>waktu</a:t>
            </a:r>
            <a:r>
              <a:rPr lang="en-US" b="1" dirty="0"/>
              <a:t> </a:t>
            </a:r>
            <a:r>
              <a:rPr lang="en-US" b="1" dirty="0" err="1"/>
              <a:t>dan</a:t>
            </a:r>
            <a:r>
              <a:rPr lang="en-US" b="1" dirty="0"/>
              <a:t> </a:t>
            </a:r>
            <a:r>
              <a:rPr lang="en-US" b="1" dirty="0" err="1"/>
              <a:t>tempat</a:t>
            </a:r>
            <a:r>
              <a:rPr lang="en-US" b="1" dirty="0"/>
              <a:t> yang </a:t>
            </a:r>
            <a:r>
              <a:rPr lang="en-US" b="1" dirty="0" err="1"/>
              <a:t>tepat</a:t>
            </a:r>
            <a:r>
              <a:rPr lang="en-US" b="1" dirty="0"/>
              <a:t> </a:t>
            </a:r>
            <a:r>
              <a:rPr lang="en-US" b="1" dirty="0" err="1"/>
              <a:t>sehingga</a:t>
            </a:r>
            <a:r>
              <a:rPr lang="en-US" b="1" dirty="0"/>
              <a:t> </a:t>
            </a:r>
            <a:r>
              <a:rPr lang="en-US" b="1" dirty="0" err="1"/>
              <a:t>pasukan</a:t>
            </a:r>
            <a:r>
              <a:rPr lang="en-US" b="1" dirty="0"/>
              <a:t> </a:t>
            </a:r>
            <a:r>
              <a:rPr lang="en-US" b="1" dirty="0" err="1"/>
              <a:t>menjadi</a:t>
            </a:r>
            <a:r>
              <a:rPr lang="en-US" b="1" dirty="0"/>
              <a:t> </a:t>
            </a:r>
            <a:r>
              <a:rPr lang="en-US" b="1" dirty="0" err="1"/>
              <a:t>lebih</a:t>
            </a:r>
            <a:r>
              <a:rPr lang="en-US" b="1" dirty="0"/>
              <a:t> </a:t>
            </a:r>
            <a:r>
              <a:rPr lang="en-US" b="1" dirty="0" err="1"/>
              <a:t>fleksible</a:t>
            </a:r>
            <a:r>
              <a:rPr lang="en-US" b="1" dirty="0"/>
              <a:t> </a:t>
            </a:r>
            <a:r>
              <a:rPr lang="en-US" b="1" dirty="0" err="1"/>
              <a:t>dalam</a:t>
            </a:r>
            <a:r>
              <a:rPr lang="en-US" b="1" dirty="0"/>
              <a:t> </a:t>
            </a:r>
            <a:r>
              <a:rPr lang="en-US" b="1" dirty="0" err="1"/>
              <a:t>bergerak</a:t>
            </a:r>
            <a:r>
              <a:rPr lang="en-US" b="1" dirty="0"/>
              <a:t>. </a:t>
            </a:r>
            <a:endParaRPr lang="en-US" b="1" dirty="0" smtClean="0"/>
          </a:p>
          <a:p>
            <a:pPr>
              <a:buNone/>
            </a:pPr>
            <a:r>
              <a:rPr lang="en-US" b="1" dirty="0" smtClean="0"/>
              <a:t>    3) </a:t>
            </a:r>
            <a:r>
              <a:rPr lang="en-US" b="1" dirty="0" err="1" smtClean="0"/>
              <a:t>Dalam</a:t>
            </a:r>
            <a:r>
              <a:rPr lang="en-US" b="1" dirty="0" smtClean="0"/>
              <a:t> </a:t>
            </a:r>
            <a:r>
              <a:rPr lang="en-US" b="1" dirty="0" err="1"/>
              <a:t>doktrin</a:t>
            </a:r>
            <a:r>
              <a:rPr lang="en-US" b="1" dirty="0"/>
              <a:t> </a:t>
            </a:r>
            <a:r>
              <a:rPr lang="en-US" b="1" dirty="0" err="1"/>
              <a:t>militer</a:t>
            </a:r>
            <a:r>
              <a:rPr lang="en-US" b="1" dirty="0"/>
              <a:t>, </a:t>
            </a:r>
            <a:r>
              <a:rPr lang="en-US" b="1" dirty="0" err="1"/>
              <a:t>informasi</a:t>
            </a:r>
            <a:r>
              <a:rPr lang="en-US" b="1" dirty="0"/>
              <a:t> </a:t>
            </a:r>
            <a:r>
              <a:rPr lang="en-US" b="1" dirty="0" err="1"/>
              <a:t>merupakan</a:t>
            </a:r>
            <a:r>
              <a:rPr lang="en-US" b="1" dirty="0"/>
              <a:t> </a:t>
            </a:r>
            <a:r>
              <a:rPr lang="en-US" b="1" dirty="0" err="1"/>
              <a:t>kunci</a:t>
            </a:r>
            <a:r>
              <a:rPr lang="en-US" b="1" dirty="0"/>
              <a:t> </a:t>
            </a:r>
            <a:r>
              <a:rPr lang="en-US" b="1" dirty="0" err="1"/>
              <a:t>pada</a:t>
            </a:r>
            <a:r>
              <a:rPr lang="en-US" b="1" dirty="0"/>
              <a:t> </a:t>
            </a:r>
            <a:r>
              <a:rPr lang="en-US" b="1" dirty="0" err="1"/>
              <a:t>setiap</a:t>
            </a:r>
            <a:r>
              <a:rPr lang="en-US" b="1" dirty="0"/>
              <a:t> </a:t>
            </a:r>
            <a:r>
              <a:rPr lang="en-US" b="1" dirty="0" err="1"/>
              <a:t>operasi</a:t>
            </a:r>
            <a:r>
              <a:rPr lang="en-US" b="1" dirty="0"/>
              <a:t> </a:t>
            </a:r>
            <a:r>
              <a:rPr lang="en-US" b="1" dirty="0" err="1"/>
              <a:t>militer</a:t>
            </a:r>
            <a:r>
              <a:rPr lang="en-US" b="1" dirty="0"/>
              <a:t>. </a:t>
            </a:r>
            <a:r>
              <a:rPr lang="en-US" b="1" dirty="0" err="1"/>
              <a:t>Kegiatan</a:t>
            </a:r>
            <a:r>
              <a:rPr lang="en-US" b="1" dirty="0"/>
              <a:t> </a:t>
            </a:r>
            <a:r>
              <a:rPr lang="en-US" b="1" dirty="0" err="1"/>
              <a:t>militer</a:t>
            </a:r>
            <a:r>
              <a:rPr lang="en-US" b="1" dirty="0"/>
              <a:t> yang </a:t>
            </a:r>
            <a:r>
              <a:rPr lang="en-US" b="1" dirty="0" err="1"/>
              <a:t>ada</a:t>
            </a:r>
            <a:r>
              <a:rPr lang="en-US" b="1" dirty="0"/>
              <a:t> </a:t>
            </a:r>
            <a:r>
              <a:rPr lang="en-US" b="1" dirty="0" err="1"/>
              <a:t>bersandar</a:t>
            </a:r>
            <a:r>
              <a:rPr lang="en-US" b="1" dirty="0"/>
              <a:t> </a:t>
            </a:r>
            <a:r>
              <a:rPr lang="en-US" b="1" dirty="0" err="1"/>
              <a:t>pada</a:t>
            </a:r>
            <a:r>
              <a:rPr lang="en-US" b="1" dirty="0"/>
              <a:t> </a:t>
            </a:r>
            <a:r>
              <a:rPr lang="en-US" b="1" dirty="0" err="1"/>
              <a:t>peralatan</a:t>
            </a:r>
            <a:r>
              <a:rPr lang="en-US" b="1" dirty="0"/>
              <a:t> </a:t>
            </a:r>
            <a:r>
              <a:rPr lang="en-US" b="1" dirty="0" err="1"/>
              <a:t>komunikasi</a:t>
            </a:r>
            <a:r>
              <a:rPr lang="en-US" b="1" dirty="0"/>
              <a:t> </a:t>
            </a:r>
            <a:r>
              <a:rPr lang="en-US" b="1" dirty="0" err="1"/>
              <a:t>berkecepatan</a:t>
            </a:r>
            <a:r>
              <a:rPr lang="en-US" b="1" dirty="0"/>
              <a:t> </a:t>
            </a:r>
            <a:r>
              <a:rPr lang="en-US" b="1" dirty="0" err="1"/>
              <a:t>tinggi</a:t>
            </a:r>
            <a:r>
              <a:rPr lang="en-US" b="1" dirty="0"/>
              <a:t> </a:t>
            </a:r>
            <a:r>
              <a:rPr lang="en-US" b="1" dirty="0" err="1"/>
              <a:t>dan</a:t>
            </a:r>
            <a:r>
              <a:rPr lang="en-US" b="1" dirty="0"/>
              <a:t> </a:t>
            </a:r>
            <a:r>
              <a:rPr lang="en-US" b="1" dirty="0" err="1"/>
              <a:t>komputer</a:t>
            </a:r>
            <a:r>
              <a:rPr lang="en-US" b="1" dirty="0"/>
              <a:t>. </a:t>
            </a:r>
            <a:endParaRPr lang="en-US" dirty="0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Kelemahan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Para </a:t>
            </a:r>
            <a:r>
              <a:rPr lang="en-US" dirty="0" err="1" smtClean="0"/>
              <a:t>militer</a:t>
            </a:r>
            <a:r>
              <a:rPr lang="en-US" dirty="0" smtClean="0"/>
              <a:t> </a:t>
            </a:r>
            <a:r>
              <a:rPr lang="en-US" dirty="0" err="1" smtClean="0"/>
              <a:t>harus</a:t>
            </a:r>
            <a:r>
              <a:rPr lang="en-US" dirty="0" smtClean="0"/>
              <a:t> </a:t>
            </a:r>
            <a:r>
              <a:rPr lang="en-US" dirty="0" err="1" smtClean="0"/>
              <a:t>melek</a:t>
            </a:r>
            <a:r>
              <a:rPr lang="en-US" dirty="0" smtClean="0"/>
              <a:t> </a:t>
            </a:r>
            <a:r>
              <a:rPr lang="en-US" dirty="0" err="1" smtClean="0"/>
              <a:t>teknologi</a:t>
            </a:r>
            <a:endParaRPr lang="en-US" dirty="0" smtClean="0"/>
          </a:p>
          <a:p>
            <a:r>
              <a:rPr lang="en-US" dirty="0" err="1" smtClean="0"/>
              <a:t>Biaya</a:t>
            </a:r>
            <a:r>
              <a:rPr lang="en-US" dirty="0" smtClean="0"/>
              <a:t> </a:t>
            </a:r>
            <a:r>
              <a:rPr lang="en-US" dirty="0" err="1" smtClean="0"/>
              <a:t>pembelian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pemeliharaan</a:t>
            </a:r>
            <a:r>
              <a:rPr lang="en-US" dirty="0" smtClean="0"/>
              <a:t> </a:t>
            </a:r>
            <a:r>
              <a:rPr lang="en-US" dirty="0" err="1" smtClean="0"/>
              <a:t>teknologi</a:t>
            </a:r>
            <a:r>
              <a:rPr lang="en-US" dirty="0" smtClean="0"/>
              <a:t> </a:t>
            </a:r>
            <a:r>
              <a:rPr lang="en-US" dirty="0" err="1" smtClean="0"/>
              <a:t>cukup</a:t>
            </a:r>
            <a:r>
              <a:rPr lang="en-US" dirty="0" smtClean="0"/>
              <a:t> </a:t>
            </a:r>
            <a:r>
              <a:rPr lang="en-US" dirty="0" err="1" smtClean="0"/>
              <a:t>tinggi</a:t>
            </a:r>
            <a:endParaRPr lang="en-US" dirty="0" smtClean="0"/>
          </a:p>
          <a:p>
            <a:r>
              <a:rPr lang="en-US" dirty="0" err="1" smtClean="0"/>
              <a:t>Penyalagunaan</a:t>
            </a:r>
            <a:r>
              <a:rPr lang="en-US" dirty="0" smtClean="0"/>
              <a:t> </a:t>
            </a:r>
            <a:r>
              <a:rPr lang="en-US" dirty="0" err="1" smtClean="0"/>
              <a:t>teknologi</a:t>
            </a:r>
            <a:r>
              <a:rPr lang="en-US" dirty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terjadi</a:t>
            </a: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TERIMA KASIH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67</TotalTime>
  <Words>468</Words>
  <Application>Microsoft Office PowerPoint</Application>
  <PresentationFormat>On-screen Show (4:3)</PresentationFormat>
  <Paragraphs>24</Paragraphs>
  <Slides>6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Oriel</vt:lpstr>
      <vt:lpstr>PERANAN TIK  DALAM BIDANG PERTAHANAN : MILITER</vt:lpstr>
      <vt:lpstr>Slide 2</vt:lpstr>
      <vt:lpstr>Slide 3</vt:lpstr>
      <vt:lpstr>Kelebihan </vt:lpstr>
      <vt:lpstr>Kelemahan </vt:lpstr>
      <vt:lpstr>TERIMA KASIH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PERANAN TIK  DALAM BIDANG PERTAHANAN : MILITER</dc:title>
  <dc:creator>Windows 8</dc:creator>
  <cp:lastModifiedBy>Windows 8</cp:lastModifiedBy>
  <cp:revision>7</cp:revision>
  <dcterms:created xsi:type="dcterms:W3CDTF">2016-10-10T03:32:51Z</dcterms:created>
  <dcterms:modified xsi:type="dcterms:W3CDTF">2016-10-10T04:40:15Z</dcterms:modified>
</cp:coreProperties>
</file>