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8"/>
  </p:notesMasterIdLst>
  <p:sldIdLst>
    <p:sldId id="256" r:id="rId2"/>
    <p:sldId id="258" r:id="rId3"/>
    <p:sldId id="257" r:id="rId4"/>
    <p:sldId id="259" r:id="rId5"/>
    <p:sldId id="261" r:id="rId6"/>
    <p:sldId id="262" r:id="rId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294" autoAdjust="0"/>
    <p:restoredTop sz="55282" autoAdjust="0"/>
  </p:normalViewPr>
  <p:slideViewPr>
    <p:cSldViewPr>
      <p:cViewPr>
        <p:scale>
          <a:sx n="40" d="100"/>
          <a:sy n="40" d="100"/>
        </p:scale>
        <p:origin x="-2256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484407C-3119-40AF-AA0F-60B71EEACE05}" type="datetimeFigureOut">
              <a:rPr lang="en-US" smtClean="0"/>
              <a:t>10/10/2016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E5F3D58-EDA6-474D-B762-24C463CD715F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Penggunaan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Teknologi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Informasi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telah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menyebar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ke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segala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bentuk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organisasi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.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Organisasi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organisasi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telah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sadar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bahwa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informasi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memiliki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peran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pendukung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dalam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upaya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membuat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proses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lebih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efisien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efektif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.</a:t>
            </a:r>
            <a:b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</a:b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Informasi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dapat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digunakan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untuk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mengukur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memantau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kinerja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proses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,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mengintegrasikan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kegiatan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yang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ada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dalam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proses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,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menyesuaikan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proses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tertentu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serta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optimalisasi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proses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. 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E5F3D58-EDA6-474D-B762-24C463CD715F}" type="slidenum">
              <a:rPr lang="en-US" smtClean="0"/>
              <a:t>2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Secara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strategis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perang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informasi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mempunyai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arti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yang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penting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karena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sistem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informasi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ini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berhubungan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dengan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masyarakat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.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Dengandemikian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manusia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tidak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lagi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menjadi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target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utama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dalam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perang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melainkan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informasi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.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Dilatar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belakangi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oleh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alasan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ini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lahirlah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konsep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perang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tanpa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korban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(victimless war), yang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secara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etis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lebih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dapat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diterima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.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Seperti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dinyatakan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Freedman, L. (1996),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dalam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Lecture on Information Warfare: Will Battle Ever Be Joined?.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Konsep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Perang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Informasi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didukung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perkembangan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teknologi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informasi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dapat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meningkatkan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kemampuan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pasukan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,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merubah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cara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kerja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organisasi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,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skala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organisasi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,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sistem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integrasi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,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infrastruktur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perang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ataupun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militer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.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Dalam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hal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peningkatan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kemampuan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pasukan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, US Army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mencoba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model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pertempuran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yang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menghubungkan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setiap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prajurit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dengan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sistem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senjata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secara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elektronis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. Tim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peneliti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dari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Motorola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laboratorium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US Army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Natick, Massachusetts,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merencanakan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suatu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prototipe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dari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peralatan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untuk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tentara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masa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depan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. Helm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prajurit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dilengkapi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dengan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mikrofon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untuk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/>
            </a:r>
            <a:b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</a:b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komunikasi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, night-vision goggles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thermal-imaging sensors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untuk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melihat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tempat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gelap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,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dilengkapi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layar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depan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mata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untuk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mengetahui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posisi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mampu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memberikan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informasi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yang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akurat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.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Selama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simulasi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pertempuran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Fort Leavenworth, Kansas,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divisi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infantri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dengan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20.000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personel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, yang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dilengkapi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perlengkapan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yang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mutakhir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tersebut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,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mampu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menaklukkan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pasukan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dengan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kekuatan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tiga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kali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lebih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besar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.</a:t>
            </a:r>
            <a:endParaRPr lang="en-US" baseline="0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E5F3D58-EDA6-474D-B762-24C463CD715F}" type="slidenum">
              <a:rPr lang="en-US" smtClean="0"/>
              <a:t>3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Berdasarkan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fakta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ini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,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terciptalah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suatu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konsep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baru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yang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disebut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dengan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Perang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Informasi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(information Warfare)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yaitu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persaingan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untuk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mendapat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keunggulan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informasi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.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teknologi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informasi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dikombinasikan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dengan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teknologi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perang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lainnya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memungkinkan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untuk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menciptakan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jenis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perang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yang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secara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kualitatif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berbeda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.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Seperti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penggunaan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robot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pada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saat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penyergapan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Nordin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M Top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palsu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.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Perkembangan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teknologi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informasi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yang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sangat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cepat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juga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menyebabkan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perubahan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yang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sangat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cepat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dalam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bidang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militer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.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Mungkin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juga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beberapa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puluh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tahun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lagi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militer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akan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memakai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robot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untuk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berperang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,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bukan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dengan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manusia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lagi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.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Seperti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yang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telah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saya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sebutkan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atas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,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perkembangan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yang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cepat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dari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teknologi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informasi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beserta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teknologi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perang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lainnya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memungkinkan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menciptakan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jenis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perang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yang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secara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kualitatif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berbeda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.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Perang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Teluk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merupakan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perang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dimana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penguasaan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pengetahuan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mengungguli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senjata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taktik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,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seperti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yang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ditulis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oleh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Alan D.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Campen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“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satu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ons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silikon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didalam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sebuah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komputer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mempunyai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efek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yang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lebih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dahsyat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dari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satu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ton uranium”.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Dengan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penguasaan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pengetahuan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yang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disebabkan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oleh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kemajuan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dalam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bidang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teknologi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informasi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,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musuh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dapat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dibuat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bertekuk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lutut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melalui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sarana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yang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berupa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teknologi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komputer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.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Sebagai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contoh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penggunaan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program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kecerdasan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buatan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untuk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mensimulasikan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formasi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kekuatan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musuh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memungkinkan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serangan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menjadi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efektif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dengan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tingkat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keberhasilan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yang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cukup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tinggi</a:t>
            </a:r>
            <a:r>
              <a:rPr lang="en-U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. 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E5F3D58-EDA6-474D-B762-24C463CD715F}" type="slidenum">
              <a:rPr lang="en-US" smtClean="0"/>
              <a:t>4</a:t>
            </a:fld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b="1" dirty="0" err="1" smtClean="0"/>
              <a:t>Poin</a:t>
            </a:r>
            <a:r>
              <a:rPr lang="en-US" b="1" dirty="0" smtClean="0"/>
              <a:t> 1 : </a:t>
            </a:r>
            <a:r>
              <a:rPr lang="en-US" b="1" dirty="0" err="1" smtClean="0"/>
              <a:t>Seperti</a:t>
            </a:r>
            <a:r>
              <a:rPr lang="en-US" b="1" dirty="0" smtClean="0"/>
              <a:t> </a:t>
            </a:r>
            <a:r>
              <a:rPr lang="en-US" b="1" dirty="0" err="1" smtClean="0"/>
              <a:t>hasil</a:t>
            </a:r>
            <a:r>
              <a:rPr lang="en-US" b="1" dirty="0" smtClean="0"/>
              <a:t> </a:t>
            </a:r>
            <a:r>
              <a:rPr lang="en-US" b="1" dirty="0" err="1" smtClean="0"/>
              <a:t>survei</a:t>
            </a:r>
            <a:r>
              <a:rPr lang="en-US" b="1" dirty="0" smtClean="0"/>
              <a:t> yang </a:t>
            </a:r>
            <a:r>
              <a:rPr lang="en-US" b="1" dirty="0" err="1" smtClean="0"/>
              <a:t>dilaksanakan</a:t>
            </a:r>
            <a:r>
              <a:rPr lang="en-US" b="1" dirty="0" smtClean="0"/>
              <a:t> </a:t>
            </a:r>
            <a:r>
              <a:rPr lang="en-US" b="1" dirty="0" err="1" smtClean="0"/>
              <a:t>oleh</a:t>
            </a:r>
            <a:r>
              <a:rPr lang="en-US" b="1" dirty="0" smtClean="0"/>
              <a:t> North Carolina's Center for Creative Leadership. </a:t>
            </a:r>
            <a:r>
              <a:rPr lang="en-US" b="1" dirty="0" err="1" smtClean="0"/>
              <a:t>Hanya</a:t>
            </a:r>
            <a:r>
              <a:rPr lang="en-US" b="1" dirty="0" smtClean="0"/>
              <a:t> 19 </a:t>
            </a:r>
            <a:r>
              <a:rPr lang="en-US" b="1" dirty="0" err="1" smtClean="0"/>
              <a:t>persen</a:t>
            </a:r>
            <a:r>
              <a:rPr lang="en-US" b="1" dirty="0" smtClean="0"/>
              <a:t> </a:t>
            </a:r>
            <a:r>
              <a:rPr lang="en-US" b="1" dirty="0" err="1" smtClean="0"/>
              <a:t>dari</a:t>
            </a:r>
            <a:r>
              <a:rPr lang="en-US" b="1" dirty="0" smtClean="0"/>
              <a:t> manager </a:t>
            </a:r>
            <a:r>
              <a:rPr lang="en-US" b="1" dirty="0" err="1" smtClean="0"/>
              <a:t>di</a:t>
            </a:r>
            <a:r>
              <a:rPr lang="en-US" b="1" dirty="0" smtClean="0"/>
              <a:t> </a:t>
            </a:r>
            <a:r>
              <a:rPr lang="en-US" b="1" dirty="0" err="1" smtClean="0"/>
              <a:t>Amerika</a:t>
            </a:r>
            <a:r>
              <a:rPr lang="en-US" b="1" dirty="0" smtClean="0"/>
              <a:t> </a:t>
            </a:r>
            <a:r>
              <a:rPr lang="en-US" b="1" dirty="0" err="1" smtClean="0"/>
              <a:t>mempunyai</a:t>
            </a:r>
            <a:r>
              <a:rPr lang="en-US" b="1" dirty="0" smtClean="0"/>
              <a:t> </a:t>
            </a:r>
            <a:r>
              <a:rPr lang="en-US" b="1" dirty="0" err="1" smtClean="0"/>
              <a:t>pendidikan</a:t>
            </a:r>
            <a:r>
              <a:rPr lang="en-US" b="1" dirty="0" smtClean="0"/>
              <a:t> post graduate, </a:t>
            </a:r>
            <a:r>
              <a:rPr lang="en-US" b="1" dirty="0" err="1" smtClean="0"/>
              <a:t>sedang</a:t>
            </a:r>
            <a:r>
              <a:rPr lang="en-US" b="1" dirty="0" smtClean="0"/>
              <a:t> </a:t>
            </a:r>
            <a:r>
              <a:rPr lang="en-US" b="1" dirty="0" err="1" smtClean="0"/>
              <a:t>di</a:t>
            </a:r>
            <a:r>
              <a:rPr lang="en-US" b="1" dirty="0" smtClean="0"/>
              <a:t> </a:t>
            </a:r>
            <a:r>
              <a:rPr lang="en-US" b="1" dirty="0" err="1" smtClean="0"/>
              <a:t>tentara</a:t>
            </a:r>
            <a:r>
              <a:rPr lang="en-US" b="1" dirty="0" smtClean="0"/>
              <a:t> 88 </a:t>
            </a:r>
            <a:r>
              <a:rPr lang="en-US" b="1" dirty="0" err="1" smtClean="0"/>
              <a:t>persen</a:t>
            </a:r>
            <a:r>
              <a:rPr lang="en-US" b="1" dirty="0" smtClean="0"/>
              <a:t> </a:t>
            </a:r>
            <a:r>
              <a:rPr lang="en-US" b="1" dirty="0" err="1" smtClean="0"/>
              <a:t>Brigadir</a:t>
            </a:r>
            <a:r>
              <a:rPr lang="en-US" b="1" dirty="0" smtClean="0"/>
              <a:t> </a:t>
            </a:r>
            <a:r>
              <a:rPr lang="en-US" b="1" dirty="0" err="1" smtClean="0"/>
              <a:t>Jenderal</a:t>
            </a:r>
            <a:r>
              <a:rPr lang="en-US" b="1" dirty="0" smtClean="0"/>
              <a:t> </a:t>
            </a:r>
            <a:r>
              <a:rPr lang="en-US" b="1" dirty="0" err="1" smtClean="0"/>
              <a:t>mempunyai</a:t>
            </a:r>
            <a:r>
              <a:rPr lang="en-US" b="1" dirty="0" smtClean="0"/>
              <a:t> </a:t>
            </a:r>
            <a:r>
              <a:rPr lang="en-US" b="1" dirty="0" err="1" smtClean="0"/>
              <a:t>pendidikan</a:t>
            </a:r>
            <a:r>
              <a:rPr lang="en-US" b="1" dirty="0" smtClean="0"/>
              <a:t> post graduate. </a:t>
            </a:r>
            <a:r>
              <a:rPr lang="en-US" b="1" dirty="0" err="1" smtClean="0"/>
              <a:t>Jadi</a:t>
            </a:r>
            <a:r>
              <a:rPr lang="en-US" b="1" dirty="0" smtClean="0"/>
              <a:t>, </a:t>
            </a:r>
            <a:r>
              <a:rPr lang="en-US" b="1" dirty="0" err="1" smtClean="0"/>
              <a:t>dalam</a:t>
            </a:r>
            <a:r>
              <a:rPr lang="en-US" b="1" dirty="0" smtClean="0"/>
              <a:t> </a:t>
            </a:r>
            <a:r>
              <a:rPr lang="en-US" b="1" dirty="0" err="1" smtClean="0"/>
              <a:t>peperangan</a:t>
            </a:r>
            <a:r>
              <a:rPr lang="en-US" b="1" dirty="0" smtClean="0"/>
              <a:t> </a:t>
            </a:r>
            <a:r>
              <a:rPr lang="en-US" b="1" dirty="0" err="1" smtClean="0"/>
              <a:t>saat</a:t>
            </a:r>
            <a:r>
              <a:rPr lang="en-US" b="1" dirty="0" smtClean="0"/>
              <a:t> </a:t>
            </a:r>
            <a:r>
              <a:rPr lang="en-US" b="1" dirty="0" err="1" smtClean="0"/>
              <a:t>ini</a:t>
            </a:r>
            <a:r>
              <a:rPr lang="en-US" b="1" dirty="0" smtClean="0"/>
              <a:t> </a:t>
            </a:r>
            <a:r>
              <a:rPr lang="en-US" b="1" dirty="0" err="1" smtClean="0"/>
              <a:t>militer</a:t>
            </a:r>
            <a:r>
              <a:rPr lang="en-US" b="1" dirty="0" smtClean="0"/>
              <a:t> </a:t>
            </a:r>
            <a:r>
              <a:rPr lang="en-US" b="1" dirty="0" err="1" smtClean="0"/>
              <a:t>tidak</a:t>
            </a:r>
            <a:r>
              <a:rPr lang="en-US" b="1" dirty="0" smtClean="0"/>
              <a:t> </a:t>
            </a:r>
            <a:r>
              <a:rPr lang="en-US" b="1" dirty="0" err="1" smtClean="0"/>
              <a:t>hanya</a:t>
            </a:r>
            <a:r>
              <a:rPr lang="en-US" b="1" dirty="0" smtClean="0"/>
              <a:t> </a:t>
            </a:r>
            <a:r>
              <a:rPr lang="en-US" b="1" dirty="0" err="1" smtClean="0"/>
              <a:t>sekedar</a:t>
            </a:r>
            <a:r>
              <a:rPr lang="en-US" b="1" dirty="0" smtClean="0"/>
              <a:t> </a:t>
            </a:r>
            <a:r>
              <a:rPr lang="en-US" b="1" dirty="0" err="1" smtClean="0"/>
              <a:t>menarik</a:t>
            </a:r>
            <a:r>
              <a:rPr lang="en-US" b="1" dirty="0" smtClean="0"/>
              <a:t> </a:t>
            </a:r>
            <a:r>
              <a:rPr lang="en-US" b="1" dirty="0" err="1" smtClean="0"/>
              <a:t>pelatuk</a:t>
            </a:r>
            <a:r>
              <a:rPr lang="en-US" b="1" dirty="0" smtClean="0"/>
              <a:t> </a:t>
            </a:r>
            <a:r>
              <a:rPr lang="en-US" b="1" dirty="0" err="1" smtClean="0"/>
              <a:t>saja</a:t>
            </a:r>
            <a:r>
              <a:rPr lang="en-US" b="1" dirty="0" smtClean="0"/>
              <a:t> </a:t>
            </a:r>
            <a:r>
              <a:rPr lang="en-US" b="1" dirty="0" err="1" smtClean="0"/>
              <a:t>tetapi</a:t>
            </a:r>
            <a:r>
              <a:rPr lang="en-US" b="1" dirty="0" smtClean="0"/>
              <a:t> </a:t>
            </a:r>
            <a:r>
              <a:rPr lang="en-US" b="1" dirty="0" err="1" smtClean="0"/>
              <a:t>memerlukan</a:t>
            </a:r>
            <a:r>
              <a:rPr lang="en-US" b="1" dirty="0" smtClean="0"/>
              <a:t> </a:t>
            </a:r>
            <a:r>
              <a:rPr lang="en-US" b="1" dirty="0" err="1" smtClean="0"/>
              <a:t>personel</a:t>
            </a:r>
            <a:r>
              <a:rPr lang="en-US" b="1" dirty="0" smtClean="0"/>
              <a:t> </a:t>
            </a:r>
            <a:r>
              <a:rPr lang="en-US" b="1" dirty="0" err="1" smtClean="0"/>
              <a:t>dengan</a:t>
            </a:r>
            <a:r>
              <a:rPr lang="en-US" b="1" dirty="0" smtClean="0"/>
              <a:t> </a:t>
            </a:r>
            <a:r>
              <a:rPr lang="en-US" b="1" dirty="0" err="1" smtClean="0"/>
              <a:t>kemampuan</a:t>
            </a:r>
            <a:r>
              <a:rPr lang="en-US" b="1" dirty="0" smtClean="0"/>
              <a:t> yang </a:t>
            </a:r>
            <a:r>
              <a:rPr lang="en-US" b="1" dirty="0" err="1" smtClean="0"/>
              <a:t>cukup</a:t>
            </a:r>
            <a:r>
              <a:rPr lang="en-US" b="1" dirty="0" smtClean="0"/>
              <a:t> </a:t>
            </a:r>
            <a:r>
              <a:rPr lang="en-US" b="1" dirty="0" err="1" smtClean="0"/>
              <a:t>tinggi</a:t>
            </a:r>
            <a:r>
              <a:rPr lang="en-US" b="1" dirty="0" smtClean="0"/>
              <a:t>.</a:t>
            </a:r>
            <a:br>
              <a:rPr lang="en-US" b="1" dirty="0" smtClean="0"/>
            </a:br>
            <a:endParaRPr lang="en-US" dirty="0" smtClean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E5F3D58-EDA6-474D-B762-24C463CD715F}" type="slidenum">
              <a:rPr lang="en-US" smtClean="0"/>
              <a:t>5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2286000" y="3124200"/>
            <a:ext cx="6172200" cy="1894362"/>
          </a:xfrm>
        </p:spPr>
        <p:txBody>
          <a:bodyPr/>
          <a:lstStyle>
            <a:lvl1pPr>
              <a:defRPr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2286000" y="5003322"/>
            <a:ext cx="6172200" cy="1371600"/>
          </a:xfrm>
        </p:spPr>
        <p:txBody>
          <a:bodyPr/>
          <a:lstStyle>
            <a:lvl1pPr marL="0" indent="0" algn="l">
              <a:buNone/>
              <a:defRPr sz="1800" b="1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 bwMode="auto">
          <a:xfrm rot="5400000">
            <a:off x="7764621" y="1174097"/>
            <a:ext cx="2286000" cy="381000"/>
          </a:xfrm>
        </p:spPr>
        <p:txBody>
          <a:bodyPr/>
          <a:lstStyle/>
          <a:p>
            <a:fld id="{E3214CB4-CCFB-49C4-8418-83D1C5563B69}" type="datetimeFigureOut">
              <a:rPr lang="en-US" smtClean="0"/>
              <a:t>10/10/2016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 bwMode="auto">
          <a:xfrm rot="5400000">
            <a:off x="7077269" y="4181669"/>
            <a:ext cx="3657600" cy="384048"/>
          </a:xfrm>
        </p:spPr>
        <p:txBody>
          <a:bodyPr/>
          <a:lstStyle/>
          <a:p>
            <a:endParaRPr lang="en-US"/>
          </a:p>
        </p:txBody>
      </p:sp>
      <p:sp>
        <p:nvSpPr>
          <p:cNvPr id="10" name="Rectangle 9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 bwMode="auto">
          <a:xfrm>
            <a:off x="276336" y="0"/>
            <a:ext cx="104664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4" name="Rectangle 13"/>
          <p:cNvSpPr/>
          <p:nvPr/>
        </p:nvSpPr>
        <p:spPr bwMode="auto">
          <a:xfrm>
            <a:off x="990600" y="0"/>
            <a:ext cx="181872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9" name="Rectangle 18"/>
          <p:cNvSpPr/>
          <p:nvPr/>
        </p:nvSpPr>
        <p:spPr bwMode="auto">
          <a:xfrm>
            <a:off x="1141320" y="0"/>
            <a:ext cx="230280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106344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8" name="Straight Connector 17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0" name="Straight Connector 19"/>
          <p:cNvSpPr>
            <a:spLocks noChangeShapeType="1"/>
          </p:cNvSpPr>
          <p:nvPr/>
        </p:nvSpPr>
        <p:spPr bwMode="auto">
          <a:xfrm>
            <a:off x="854112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Straight Connector 15"/>
          <p:cNvSpPr>
            <a:spLocks noChangeShapeType="1"/>
          </p:cNvSpPr>
          <p:nvPr/>
        </p:nvSpPr>
        <p:spPr bwMode="auto">
          <a:xfrm>
            <a:off x="172664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5" name="Straight Connector 14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2" name="Straight Connector 21"/>
          <p:cNvSpPr>
            <a:spLocks noChangeShapeType="1"/>
          </p:cNvSpPr>
          <p:nvPr/>
        </p:nvSpPr>
        <p:spPr bwMode="auto">
          <a:xfrm>
            <a:off x="9113856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7" name="Rectangle 26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1" name="Oval 20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Oval 22"/>
          <p:cNvSpPr/>
          <p:nvPr/>
        </p:nvSpPr>
        <p:spPr bwMode="auto">
          <a:xfrm>
            <a:off x="1309632" y="4866752"/>
            <a:ext cx="641424" cy="641424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4" name="Oval 23"/>
          <p:cNvSpPr/>
          <p:nvPr/>
        </p:nvSpPr>
        <p:spPr bwMode="auto">
          <a:xfrm>
            <a:off x="1091080" y="5500632"/>
            <a:ext cx="137160" cy="13716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6" name="Oval 25"/>
          <p:cNvSpPr/>
          <p:nvPr/>
        </p:nvSpPr>
        <p:spPr bwMode="auto">
          <a:xfrm>
            <a:off x="1664208" y="5788152"/>
            <a:ext cx="274320" cy="27432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5" name="Oval 24"/>
          <p:cNvSpPr/>
          <p:nvPr/>
        </p:nvSpPr>
        <p:spPr>
          <a:xfrm>
            <a:off x="1905000" y="4495800"/>
            <a:ext cx="365760" cy="36576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 bwMode="auto">
          <a:xfrm>
            <a:off x="1325544" y="4928702"/>
            <a:ext cx="609600" cy="517524"/>
          </a:xfrm>
        </p:spPr>
        <p:txBody>
          <a:bodyPr/>
          <a:lstStyle/>
          <a:p>
            <a:fld id="{630784CA-0DE4-4B77-A681-083CD0CD32C6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  <p:transition spd="med">
    <p:circle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214CB4-CCFB-49C4-8418-83D1C5563B69}" type="datetimeFigureOut">
              <a:rPr lang="en-US" smtClean="0"/>
              <a:t>10/10/2016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0784CA-0DE4-4B77-A681-083CD0CD32C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 spd="med">
    <p:circle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1676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214CB4-CCFB-49C4-8418-83D1C5563B69}" type="datetimeFigureOut">
              <a:rPr lang="en-US" smtClean="0"/>
              <a:t>10/10/2016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0784CA-0DE4-4B77-A681-083CD0CD32C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 spd="med">
    <p:circle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7467600" cy="4873752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4"/>
          </p:nvPr>
        </p:nvSpPr>
        <p:spPr/>
        <p:txBody>
          <a:bodyPr rtlCol="0"/>
          <a:lstStyle/>
          <a:p>
            <a:fld id="{E3214CB4-CCFB-49C4-8418-83D1C5563B69}" type="datetimeFigureOut">
              <a:rPr lang="en-US" smtClean="0"/>
              <a:t>10/10/2016</a:t>
            </a:fld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5"/>
          </p:nvPr>
        </p:nvSpPr>
        <p:spPr/>
        <p:txBody>
          <a:bodyPr rtlCol="0"/>
          <a:lstStyle/>
          <a:p>
            <a:fld id="{630784CA-0DE4-4B77-A681-083CD0CD32C6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6"/>
          </p:nvPr>
        </p:nvSpPr>
        <p:spPr/>
        <p:txBody>
          <a:bodyPr rtlCol="0"/>
          <a:lstStyle/>
          <a:p>
            <a:endParaRPr lang="en-US"/>
          </a:p>
        </p:txBody>
      </p:sp>
    </p:spTree>
  </p:cSld>
  <p:clrMapOvr>
    <a:masterClrMapping/>
  </p:clrMapOvr>
  <p:transition spd="med">
    <p:circle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0" y="2895600"/>
            <a:ext cx="6172200" cy="2053590"/>
          </a:xfrm>
        </p:spPr>
        <p:txBody>
          <a:bodyPr/>
          <a:lstStyle>
            <a:lvl1pPr algn="l">
              <a:buNone/>
              <a:defRPr sz="3000" b="1" cap="small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86000" y="5010150"/>
            <a:ext cx="6172200" cy="1371600"/>
          </a:xfrm>
        </p:spPr>
        <p:txBody>
          <a:bodyPr anchor="t"/>
          <a:lstStyle>
            <a:lvl1pPr marL="0" indent="0">
              <a:buNone/>
              <a:defRPr sz="1800" b="1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 bwMode="auto">
          <a:xfrm rot="5400000">
            <a:off x="7763256" y="1170432"/>
            <a:ext cx="2286000" cy="381000"/>
          </a:xfrm>
        </p:spPr>
        <p:txBody>
          <a:bodyPr/>
          <a:lstStyle/>
          <a:p>
            <a:fld id="{E3214CB4-CCFB-49C4-8418-83D1C5563B69}" type="datetimeFigureOut">
              <a:rPr lang="en-US" smtClean="0"/>
              <a:t>10/10/2016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 bwMode="auto">
          <a:xfrm rot="5400000">
            <a:off x="7077456" y="4178808"/>
            <a:ext cx="3657600" cy="384048"/>
          </a:xfrm>
        </p:spPr>
        <p:txBody>
          <a:bodyPr/>
          <a:lstStyle/>
          <a:p>
            <a:endParaRPr lang="en-US"/>
          </a:p>
        </p:txBody>
      </p:sp>
      <p:sp>
        <p:nvSpPr>
          <p:cNvPr id="9" name="Rectangle 8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Rectangle 9"/>
          <p:cNvSpPr/>
          <p:nvPr/>
        </p:nvSpPr>
        <p:spPr bwMode="auto">
          <a:xfrm>
            <a:off x="276336" y="0"/>
            <a:ext cx="104664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Rectangle 10"/>
          <p:cNvSpPr/>
          <p:nvPr/>
        </p:nvSpPr>
        <p:spPr bwMode="auto">
          <a:xfrm>
            <a:off x="990600" y="0"/>
            <a:ext cx="181872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 bwMode="auto">
          <a:xfrm>
            <a:off x="1141320" y="0"/>
            <a:ext cx="230280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Straight Connector 12"/>
          <p:cNvSpPr>
            <a:spLocks noChangeShapeType="1"/>
          </p:cNvSpPr>
          <p:nvPr/>
        </p:nvSpPr>
        <p:spPr bwMode="auto">
          <a:xfrm>
            <a:off x="106344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4" name="Straight Connector 13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5" name="Straight Connector 14"/>
          <p:cNvSpPr>
            <a:spLocks noChangeShapeType="1"/>
          </p:cNvSpPr>
          <p:nvPr/>
        </p:nvSpPr>
        <p:spPr bwMode="auto">
          <a:xfrm>
            <a:off x="854112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Straight Connector 15"/>
          <p:cNvSpPr>
            <a:spLocks noChangeShapeType="1"/>
          </p:cNvSpPr>
          <p:nvPr/>
        </p:nvSpPr>
        <p:spPr bwMode="auto">
          <a:xfrm>
            <a:off x="172664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7" name="Straight Connector 16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8" name="Rectangle 17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9" name="Oval 18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0" name="Oval 19"/>
          <p:cNvSpPr/>
          <p:nvPr/>
        </p:nvSpPr>
        <p:spPr bwMode="auto">
          <a:xfrm>
            <a:off x="1324704" y="4866752"/>
            <a:ext cx="641424" cy="641424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1" name="Oval 20"/>
          <p:cNvSpPr/>
          <p:nvPr/>
        </p:nvSpPr>
        <p:spPr bwMode="auto">
          <a:xfrm>
            <a:off x="1091080" y="5500632"/>
            <a:ext cx="137160" cy="13716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2" name="Oval 21"/>
          <p:cNvSpPr/>
          <p:nvPr/>
        </p:nvSpPr>
        <p:spPr bwMode="auto">
          <a:xfrm>
            <a:off x="1664208" y="5791200"/>
            <a:ext cx="274320" cy="27432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Oval 22"/>
          <p:cNvSpPr/>
          <p:nvPr/>
        </p:nvSpPr>
        <p:spPr bwMode="auto">
          <a:xfrm>
            <a:off x="1879040" y="4479888"/>
            <a:ext cx="365760" cy="36576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6" name="Straight Connector 25"/>
          <p:cNvSpPr>
            <a:spLocks noChangeShapeType="1"/>
          </p:cNvSpPr>
          <p:nvPr/>
        </p:nvSpPr>
        <p:spPr bwMode="auto">
          <a:xfrm>
            <a:off x="9097944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 bwMode="auto">
          <a:xfrm>
            <a:off x="1340616" y="4928702"/>
            <a:ext cx="609600" cy="517524"/>
          </a:xfrm>
        </p:spPr>
        <p:txBody>
          <a:bodyPr/>
          <a:lstStyle/>
          <a:p>
            <a:fld id="{630784CA-0DE4-4B77-A681-083CD0CD32C6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ransition spd="med">
    <p:circle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214CB4-CCFB-49C4-8418-83D1C5563B69}" type="datetimeFigureOut">
              <a:rPr lang="en-US" smtClean="0"/>
              <a:t>10/10/2016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0784CA-0DE4-4B77-A681-083CD0CD32C6}" type="slidenum">
              <a:rPr lang="en-US" smtClean="0"/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3657600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270248" y="1600200"/>
            <a:ext cx="3657600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  <p:transition spd="med">
    <p:circle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7543800" cy="1143000"/>
          </a:xfrm>
        </p:spPr>
        <p:txBody>
          <a:bodyPr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214CB4-CCFB-49C4-8418-83D1C5563B69}" type="datetimeFigureOut">
              <a:rPr lang="en-US" smtClean="0"/>
              <a:t>10/10/2016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0784CA-0DE4-4B77-A681-083CD0CD32C6}" type="slidenum">
              <a:rPr lang="en-US" smtClean="0"/>
              <a:t>‹#›</a:t>
            </a:fld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3657600" cy="38862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3" name="Content Placeholder 12"/>
          <p:cNvSpPr>
            <a:spLocks noGrp="1"/>
          </p:cNvSpPr>
          <p:nvPr>
            <p:ph sz="quarter" idx="4"/>
          </p:nvPr>
        </p:nvSpPr>
        <p:spPr>
          <a:xfrm>
            <a:off x="4371975" y="2362200"/>
            <a:ext cx="3657600" cy="38862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2" name="Text Placeholder 11"/>
          <p:cNvSpPr>
            <a:spLocks noGrp="1"/>
          </p:cNvSpPr>
          <p:nvPr>
            <p:ph type="body" sz="quarter" idx="1"/>
          </p:nvPr>
        </p:nvSpPr>
        <p:spPr>
          <a:xfrm>
            <a:off x="4572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4" name="Text Placeholder 13"/>
          <p:cNvSpPr>
            <a:spLocks noGrp="1"/>
          </p:cNvSpPr>
          <p:nvPr>
            <p:ph type="body" sz="quarter" idx="3"/>
          </p:nvPr>
        </p:nvSpPr>
        <p:spPr>
          <a:xfrm>
            <a:off x="43434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</p:spTree>
  </p:cSld>
  <p:clrMapOvr>
    <a:masterClrMapping/>
  </p:clrMapOvr>
  <p:transition spd="med">
    <p:circle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E3214CB4-CCFB-49C4-8418-83D1C5563B69}" type="datetimeFigureOut">
              <a:rPr lang="en-US" smtClean="0"/>
              <a:t>10/10/2016</a:t>
            </a:fld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630784CA-0DE4-4B77-A681-083CD0CD32C6}" type="slidenum">
              <a:rPr lang="en-US" smtClean="0"/>
              <a:t>‹#›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en-US"/>
          </a:p>
        </p:txBody>
      </p:sp>
    </p:spTree>
  </p:cSld>
  <p:clrMapOvr>
    <a:masterClrMapping/>
  </p:clrMapOvr>
  <p:transition spd="med">
    <p:circle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214CB4-CCFB-49C4-8418-83D1C5563B69}" type="datetimeFigureOut">
              <a:rPr lang="en-US" smtClean="0"/>
              <a:t>10/10/2016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0784CA-0DE4-4B77-A681-083CD0CD32C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 spd="med">
    <p:circle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traight Connector 9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5400000">
            <a:off x="3371850" y="3200400"/>
            <a:ext cx="6309360" cy="457200"/>
          </a:xfrm>
        </p:spPr>
        <p:txBody>
          <a:bodyPr anchor="b"/>
          <a:lstStyle>
            <a:lvl1pPr algn="l">
              <a:buNone/>
              <a:defRPr sz="2000" b="1" cap="small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12280" y="274320"/>
            <a:ext cx="1527048" cy="4983480"/>
          </a:xfrm>
        </p:spPr>
        <p:txBody>
          <a:bodyPr/>
          <a:lstStyle>
            <a:lvl1pPr marL="0" indent="0">
              <a:spcBef>
                <a:spcPts val="400"/>
              </a:spcBef>
              <a:spcAft>
                <a:spcPts val="1000"/>
              </a:spcAft>
              <a:buNone/>
              <a:defRPr sz="12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8" name="Straight Connector 7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6192296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Rectangle 11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Straight Connector 12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4" name="Oval 13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8" name="Content Placeholder 17"/>
          <p:cNvSpPr>
            <a:spLocks noGrp="1"/>
          </p:cNvSpPr>
          <p:nvPr>
            <p:ph sz="quarter" idx="1"/>
          </p:nvPr>
        </p:nvSpPr>
        <p:spPr>
          <a:xfrm>
            <a:off x="304800" y="274320"/>
            <a:ext cx="5638800" cy="6327648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21" name="Date Placeholder 20"/>
          <p:cNvSpPr>
            <a:spLocks noGrp="1"/>
          </p:cNvSpPr>
          <p:nvPr>
            <p:ph type="dt" sz="half" idx="14"/>
          </p:nvPr>
        </p:nvSpPr>
        <p:spPr/>
        <p:txBody>
          <a:bodyPr rtlCol="0"/>
          <a:lstStyle/>
          <a:p>
            <a:fld id="{E3214CB4-CCFB-49C4-8418-83D1C5563B69}" type="datetimeFigureOut">
              <a:rPr lang="en-US" smtClean="0"/>
              <a:t>10/10/2016</a:t>
            </a:fld>
            <a:endParaRPr lang="en-US"/>
          </a:p>
        </p:txBody>
      </p:sp>
      <p:sp>
        <p:nvSpPr>
          <p:cNvPr id="22" name="Slide Number Placeholder 21"/>
          <p:cNvSpPr>
            <a:spLocks noGrp="1"/>
          </p:cNvSpPr>
          <p:nvPr>
            <p:ph type="sldNum" sz="quarter" idx="15"/>
          </p:nvPr>
        </p:nvSpPr>
        <p:spPr/>
        <p:txBody>
          <a:bodyPr rtlCol="0"/>
          <a:lstStyle/>
          <a:p>
            <a:fld id="{630784CA-0DE4-4B77-A681-083CD0CD32C6}" type="slidenum">
              <a:rPr lang="en-US" smtClean="0"/>
              <a:t>‹#›</a:t>
            </a:fld>
            <a:endParaRPr lang="en-US"/>
          </a:p>
        </p:txBody>
      </p:sp>
      <p:sp>
        <p:nvSpPr>
          <p:cNvPr id="23" name="Footer Placeholder 22"/>
          <p:cNvSpPr>
            <a:spLocks noGrp="1"/>
          </p:cNvSpPr>
          <p:nvPr>
            <p:ph type="ftr" sz="quarter" idx="16"/>
          </p:nvPr>
        </p:nvSpPr>
        <p:spPr/>
        <p:txBody>
          <a:bodyPr rtlCol="0"/>
          <a:lstStyle/>
          <a:p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  <p:transition spd="med">
    <p:circle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3" name="Oval 12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5400000">
            <a:off x="3350133" y="3200400"/>
            <a:ext cx="6309360" cy="457200"/>
          </a:xfrm>
        </p:spPr>
        <p:txBody>
          <a:bodyPr anchor="b"/>
          <a:lstStyle>
            <a:lvl1pPr algn="l">
              <a:buNone/>
              <a:defRPr sz="2000"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0" y="0"/>
            <a:ext cx="6172200" cy="6858000"/>
          </a:xfrm>
          <a:solidFill>
            <a:schemeClr val="bg2"/>
          </a:solidFill>
          <a:ln w="1270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/>
          <a:lstStyle>
            <a:lvl1pPr marL="0" indent="0">
              <a:buNone/>
              <a:defRPr sz="3200"/>
            </a:lvl1pPr>
          </a:lstStyle>
          <a:p>
            <a:pPr algn="ctr" eaLnBrk="1" latinLnBrk="0" hangingPunct="1">
              <a:buFontTx/>
              <a:buNone/>
            </a:pPr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65798" y="264795"/>
            <a:ext cx="1524000" cy="4956048"/>
          </a:xfrm>
        </p:spPr>
        <p:txBody>
          <a:bodyPr rot="0" spcFirstLastPara="0" vertOverflow="overflow" horzOverflow="overflow" vert="horz" wrap="square" lIns="91440" tIns="45720" rIns="91440" bIns="45720" numCol="1" spcCol="274320" rtlCol="0" fromWordArt="0" anchor="t" anchorCtr="0" forceAA="0" compatLnSpc="1">
            <a:normAutofit/>
          </a:bodyPr>
          <a:lstStyle>
            <a:lvl1pPr marL="0" indent="0">
              <a:spcBef>
                <a:spcPts val="100"/>
              </a:spcBef>
              <a:spcAft>
                <a:spcPts val="400"/>
              </a:spcAft>
              <a:buFontTx/>
              <a:buNone/>
              <a:defRPr sz="12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0" name="Straight Connector 9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1" name="Rectangle 10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Straight Connector 11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9" name="Straight Connector 18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0" name="Straight Connector 19"/>
          <p:cNvSpPr>
            <a:spLocks noChangeShapeType="1"/>
          </p:cNvSpPr>
          <p:nvPr/>
        </p:nvSpPr>
        <p:spPr bwMode="auto">
          <a:xfrm>
            <a:off x="6192296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7" name="Date Placeholder 16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E3214CB4-CCFB-49C4-8418-83D1C5563B69}" type="datetimeFigureOut">
              <a:rPr lang="en-US" smtClean="0"/>
              <a:t>10/10/2016</a:t>
            </a:fld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630784CA-0DE4-4B77-A681-083CD0CD32C6}" type="slidenum">
              <a:rPr lang="en-US" smtClean="0"/>
              <a:t>‹#›</a:t>
            </a:fld>
            <a:endParaRPr lang="en-US"/>
          </a:p>
        </p:txBody>
      </p:sp>
      <p:sp>
        <p:nvSpPr>
          <p:cNvPr id="21" name="Footer Placeholder 20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en-US"/>
          </a:p>
        </p:txBody>
      </p:sp>
    </p:spTree>
  </p:cSld>
  <p:clrMapOvr>
    <a:masterClrMapping/>
  </p:clrMapOvr>
  <p:transition spd="med">
    <p:circle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Straight Connector 15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873752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 rot="5400000">
            <a:off x="7589520" y="1081851"/>
            <a:ext cx="2011680" cy="384048"/>
          </a:xfrm>
          <a:prstGeom prst="rect">
            <a:avLst/>
          </a:prstGeom>
        </p:spPr>
        <p:txBody>
          <a:bodyPr vert="horz" anchor="ctr" anchorCtr="0"/>
          <a:lstStyle>
            <a:lvl1pPr algn="r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fld id="{E3214CB4-CCFB-49C4-8418-83D1C5563B69}" type="datetimeFigureOut">
              <a:rPr lang="en-US" smtClean="0"/>
              <a:t>10/10/2016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 rot="5400000">
            <a:off x="6990186" y="3737240"/>
            <a:ext cx="3200400" cy="365760"/>
          </a:xfrm>
          <a:prstGeom prst="rect">
            <a:avLst/>
          </a:prstGeom>
        </p:spPr>
        <p:txBody>
          <a:bodyPr vert="horz" anchor="ctr" anchorCtr="0"/>
          <a:lstStyle>
            <a:lvl1pPr algn="l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traight Connector 6"/>
          <p:cNvSpPr>
            <a:spLocks noChangeShapeType="1"/>
          </p:cNvSpPr>
          <p:nvPr/>
        </p:nvSpPr>
        <p:spPr bwMode="auto">
          <a:xfrm>
            <a:off x="76200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0" name="Rectangle 9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Oval 11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8129016" y="5734050"/>
            <a:ext cx="609600" cy="521208"/>
          </a:xfrm>
          <a:prstGeom prst="rect">
            <a:avLst/>
          </a:prstGeom>
        </p:spPr>
        <p:txBody>
          <a:bodyPr vert="horz" anchor="ctr"/>
          <a:lstStyle>
            <a:lvl1pPr algn="ctr" eaLnBrk="1" latinLnBrk="0" hangingPunct="1">
              <a:defRPr kumimoji="0" sz="1400" b="1">
                <a:solidFill>
                  <a:srgbClr val="FFFFFF"/>
                </a:solidFill>
              </a:defRPr>
            </a:lvl1pPr>
          </a:lstStyle>
          <a:p>
            <a:fld id="{630784CA-0DE4-4B77-A681-083CD0CD32C6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ransition spd="med">
    <p:circle/>
  </p:transition>
  <p:txStyles>
    <p:titleStyle>
      <a:lvl1pPr algn="l" rtl="0" eaLnBrk="1" latinLnBrk="0" hangingPunct="1">
        <a:spcBef>
          <a:spcPct val="0"/>
        </a:spcBef>
        <a:buNone/>
        <a:defRPr kumimoji="0" sz="3000" b="0" kern="1200" cap="small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ts val="600"/>
        </a:spcBef>
        <a:buClr>
          <a:schemeClr val="accent1"/>
        </a:buClr>
        <a:buSzPct val="70000"/>
        <a:buFont typeface="Wingdings"/>
        <a:buChar char="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74320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SzPct val="60000"/>
        <a:buFont typeface="Wingdings"/>
        <a:buChar char="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182880" algn="l" rtl="0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/>
        <a:buChar char="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182880" algn="l" rtl="0" eaLnBrk="1" latinLnBrk="0" hangingPunct="1">
        <a:spcBef>
          <a:spcPct val="20000"/>
        </a:spcBef>
        <a:buClr>
          <a:schemeClr val="accent2">
            <a:tint val="60000"/>
          </a:schemeClr>
        </a:buClr>
        <a:buSzPct val="68000"/>
        <a:buFont typeface="Wingdings 2"/>
        <a:buChar char="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l" rtl="0" eaLnBrk="1" latinLnBrk="0" hangingPunct="1">
        <a:spcBef>
          <a:spcPct val="20000"/>
        </a:spcBef>
        <a:buClr>
          <a:schemeClr val="accent1"/>
        </a:buClr>
        <a:buChar char="•"/>
        <a:defRPr kumimoji="0" sz="1600" kern="1200">
          <a:solidFill>
            <a:schemeClr val="tx2"/>
          </a:solidFill>
          <a:latin typeface="+mn-lt"/>
          <a:ea typeface="+mn-ea"/>
          <a:cs typeface="+mn-cs"/>
        </a:defRPr>
      </a:lvl6pPr>
      <a:lvl7pPr marL="2011680" indent="-182880" algn="l" rtl="0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/>
        <a:buChar char="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2286000" indent="-182880" algn="l" rtl="0" eaLnBrk="1" latinLnBrk="0" hangingPunct="1">
        <a:spcBef>
          <a:spcPct val="20000"/>
        </a:spcBef>
        <a:buClr>
          <a:schemeClr val="accent2"/>
        </a:buClr>
        <a:buChar char="•"/>
        <a:defRPr kumimoji="0" sz="1400" kern="1200" cap="small" baseline="0">
          <a:solidFill>
            <a:schemeClr val="tx2"/>
          </a:solidFill>
          <a:latin typeface="+mn-lt"/>
          <a:ea typeface="+mn-ea"/>
          <a:cs typeface="+mn-cs"/>
        </a:defRPr>
      </a:lvl8pPr>
      <a:lvl9pPr marL="256032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Char char="•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752600" y="0"/>
            <a:ext cx="6172200" cy="1894362"/>
          </a:xfrm>
        </p:spPr>
        <p:txBody>
          <a:bodyPr>
            <a:normAutofit/>
          </a:bodyPr>
          <a:lstStyle/>
          <a:p>
            <a:r>
              <a:rPr lang="en-US" dirty="0" smtClean="0">
                <a:solidFill>
                  <a:schemeClr val="tx1"/>
                </a:solidFill>
              </a:rPr>
              <a:t>PERANAN TIK </a:t>
            </a:r>
            <a:br>
              <a:rPr lang="en-US" dirty="0" smtClean="0">
                <a:solidFill>
                  <a:schemeClr val="tx1"/>
                </a:solidFill>
              </a:rPr>
            </a:br>
            <a:r>
              <a:rPr lang="en-US" dirty="0" smtClean="0">
                <a:solidFill>
                  <a:schemeClr val="tx1"/>
                </a:solidFill>
              </a:rPr>
              <a:t>DALAM BIDANG PERTAHANAN : MILITER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90800" y="3200400"/>
            <a:ext cx="6172200" cy="2667000"/>
          </a:xfrm>
        </p:spPr>
        <p:txBody>
          <a:bodyPr>
            <a:normAutofit/>
          </a:bodyPr>
          <a:lstStyle/>
          <a:p>
            <a:pPr algn="ctr"/>
            <a:r>
              <a:rPr lang="en-US" sz="2400" dirty="0" smtClean="0">
                <a:solidFill>
                  <a:schemeClr val="tx1"/>
                </a:solidFill>
              </a:rPr>
              <a:t>By :</a:t>
            </a:r>
          </a:p>
          <a:p>
            <a:pPr algn="ctr"/>
            <a:r>
              <a:rPr lang="en-US" sz="2400" dirty="0" smtClean="0">
                <a:solidFill>
                  <a:schemeClr val="tx1"/>
                </a:solidFill>
              </a:rPr>
              <a:t>018</a:t>
            </a:r>
          </a:p>
          <a:p>
            <a:pPr algn="ctr"/>
            <a:r>
              <a:rPr lang="en-US" sz="2400" dirty="0" smtClean="0">
                <a:solidFill>
                  <a:schemeClr val="tx1"/>
                </a:solidFill>
              </a:rPr>
              <a:t>026</a:t>
            </a:r>
          </a:p>
          <a:p>
            <a:pPr algn="ctr"/>
            <a:r>
              <a:rPr lang="en-US" sz="2400" dirty="0" smtClean="0">
                <a:solidFill>
                  <a:schemeClr val="tx1"/>
                </a:solidFill>
              </a:rPr>
              <a:t>059</a:t>
            </a:r>
          </a:p>
          <a:p>
            <a:pPr algn="ctr"/>
            <a:r>
              <a:rPr lang="en-US" sz="2400" dirty="0" smtClean="0">
                <a:solidFill>
                  <a:schemeClr val="tx1"/>
                </a:solidFill>
              </a:rPr>
              <a:t>061</a:t>
            </a:r>
          </a:p>
        </p:txBody>
      </p:sp>
    </p:spTree>
  </p:cSld>
  <p:clrMapOvr>
    <a:masterClrMapping/>
  </p:clrMapOvr>
  <p:transition spd="med">
    <p:circle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pic>
        <p:nvPicPr>
          <p:cNvPr id="4" name="Content Placeholder 3" descr="1.jpg"/>
          <p:cNvPicPr>
            <a:picLocks noGrp="1" noChangeAspect="1"/>
          </p:cNvPicPr>
          <p:nvPr>
            <p:ph sz="quarter" idx="1"/>
          </p:nvPr>
        </p:nvPicPr>
        <p:blipFill>
          <a:blip r:embed="rId3"/>
          <a:stretch>
            <a:fillRect/>
          </a:stretch>
        </p:blipFill>
        <p:spPr>
          <a:xfrm>
            <a:off x="762000" y="1828800"/>
            <a:ext cx="7388488" cy="3613684"/>
          </a:xfrm>
        </p:spPr>
      </p:pic>
    </p:spTree>
  </p:cSld>
  <p:clrMapOvr>
    <a:masterClrMapping/>
  </p:clrMapOvr>
  <p:transition spd="med">
    <p:circle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b="1" dirty="0" smtClean="0"/>
              <a:t>	</a:t>
            </a:r>
            <a:r>
              <a:rPr lang="en-US" b="1" dirty="0" err="1" smtClean="0"/>
              <a:t>Organisasi</a:t>
            </a:r>
            <a:r>
              <a:rPr lang="en-US" b="1" dirty="0" smtClean="0"/>
              <a:t> </a:t>
            </a:r>
            <a:r>
              <a:rPr lang="en-US" b="1" dirty="0" err="1"/>
              <a:t>Militer</a:t>
            </a:r>
            <a:r>
              <a:rPr lang="en-US" b="1" dirty="0"/>
              <a:t> </a:t>
            </a:r>
            <a:r>
              <a:rPr lang="en-US" b="1" dirty="0" err="1"/>
              <a:t>menempatkan</a:t>
            </a:r>
            <a:r>
              <a:rPr lang="en-US" b="1" dirty="0"/>
              <a:t> </a:t>
            </a:r>
            <a:r>
              <a:rPr lang="en-US" b="1" dirty="0" err="1"/>
              <a:t>Teknologi</a:t>
            </a:r>
            <a:r>
              <a:rPr lang="en-US" b="1" dirty="0"/>
              <a:t> </a:t>
            </a:r>
            <a:r>
              <a:rPr lang="en-US" b="1" dirty="0" err="1"/>
              <a:t>Informasi</a:t>
            </a:r>
            <a:r>
              <a:rPr lang="en-US" b="1" dirty="0"/>
              <a:t> </a:t>
            </a:r>
            <a:r>
              <a:rPr lang="en-US" b="1" dirty="0" err="1"/>
              <a:t>sebagai</a:t>
            </a:r>
            <a:r>
              <a:rPr lang="en-US" b="1" dirty="0"/>
              <a:t> </a:t>
            </a:r>
            <a:r>
              <a:rPr lang="en-US" b="1" dirty="0" err="1"/>
              <a:t>salah</a:t>
            </a:r>
            <a:r>
              <a:rPr lang="en-US" b="1" dirty="0"/>
              <a:t> </a:t>
            </a:r>
            <a:r>
              <a:rPr lang="en-US" b="1" dirty="0" err="1"/>
              <a:t>satu</a:t>
            </a:r>
            <a:r>
              <a:rPr lang="en-US" b="1" dirty="0"/>
              <a:t> </a:t>
            </a:r>
            <a:r>
              <a:rPr lang="en-US" b="1" dirty="0" err="1"/>
              <a:t>senjata</a:t>
            </a:r>
            <a:r>
              <a:rPr lang="en-US" b="1" dirty="0"/>
              <a:t> yang </a:t>
            </a:r>
            <a:r>
              <a:rPr lang="en-US" b="1" dirty="0" err="1" smtClean="0"/>
              <a:t>mendukung</a:t>
            </a:r>
            <a:r>
              <a:rPr lang="en-US" b="1" dirty="0" smtClean="0"/>
              <a:t> </a:t>
            </a:r>
            <a:r>
              <a:rPr lang="en-US" b="1" dirty="0" err="1" smtClean="0"/>
              <a:t>kekuatan</a:t>
            </a:r>
            <a:r>
              <a:rPr lang="en-US" b="1" dirty="0" smtClean="0"/>
              <a:t> </a:t>
            </a:r>
            <a:r>
              <a:rPr lang="en-US" b="1" dirty="0" err="1"/>
              <a:t>dan</a:t>
            </a:r>
            <a:r>
              <a:rPr lang="en-US" b="1" dirty="0"/>
              <a:t> </a:t>
            </a:r>
            <a:r>
              <a:rPr lang="en-US" b="1" dirty="0" err="1"/>
              <a:t>persatuan</a:t>
            </a:r>
            <a:r>
              <a:rPr lang="en-US" b="1" dirty="0"/>
              <a:t> </a:t>
            </a:r>
            <a:r>
              <a:rPr lang="en-US" b="1" dirty="0" err="1"/>
              <a:t>organisasi</a:t>
            </a:r>
            <a:r>
              <a:rPr lang="en-US" b="1" dirty="0"/>
              <a:t>. Hal </a:t>
            </a:r>
            <a:r>
              <a:rPr lang="en-US" b="1" dirty="0" err="1"/>
              <a:t>ini</a:t>
            </a:r>
            <a:r>
              <a:rPr lang="en-US" b="1" dirty="0"/>
              <a:t> </a:t>
            </a:r>
            <a:r>
              <a:rPr lang="en-US" b="1" dirty="0" err="1"/>
              <a:t>sejalan</a:t>
            </a:r>
            <a:r>
              <a:rPr lang="en-US" b="1" dirty="0"/>
              <a:t> </a:t>
            </a:r>
            <a:r>
              <a:rPr lang="en-US" b="1" dirty="0" err="1"/>
              <a:t>dengan</a:t>
            </a:r>
            <a:r>
              <a:rPr lang="en-US" b="1" dirty="0"/>
              <a:t> </a:t>
            </a:r>
            <a:r>
              <a:rPr lang="en-US" b="1" dirty="0" err="1" smtClean="0"/>
              <a:t>hal</a:t>
            </a:r>
            <a:r>
              <a:rPr lang="en-US" b="1" dirty="0" smtClean="0"/>
              <a:t> </a:t>
            </a:r>
            <a:r>
              <a:rPr lang="en-US" b="1" dirty="0" err="1" smtClean="0"/>
              <a:t>tentang</a:t>
            </a:r>
            <a:r>
              <a:rPr lang="en-US" b="1" dirty="0" smtClean="0"/>
              <a:t> </a:t>
            </a:r>
            <a:r>
              <a:rPr lang="en-US" b="1" dirty="0" err="1"/>
              <a:t>organisasi</a:t>
            </a:r>
            <a:r>
              <a:rPr lang="en-US" b="1" dirty="0"/>
              <a:t> </a:t>
            </a:r>
            <a:r>
              <a:rPr lang="en-US" b="1" dirty="0" err="1"/>
              <a:t>Militer</a:t>
            </a:r>
            <a:r>
              <a:rPr lang="en-US" b="1" dirty="0"/>
              <a:t> yang </a:t>
            </a:r>
            <a:r>
              <a:rPr lang="en-US" b="1" dirty="0" err="1"/>
              <a:t>selalu</a:t>
            </a:r>
            <a:r>
              <a:rPr lang="en-US" b="1" dirty="0"/>
              <a:t> </a:t>
            </a:r>
            <a:r>
              <a:rPr lang="en-US" b="1" dirty="0" err="1"/>
              <a:t>menuntut</a:t>
            </a:r>
            <a:r>
              <a:rPr lang="en-US" b="1" dirty="0"/>
              <a:t> </a:t>
            </a:r>
            <a:r>
              <a:rPr lang="en-US" b="1" dirty="0" err="1"/>
              <a:t>kecepatan</a:t>
            </a:r>
            <a:r>
              <a:rPr lang="en-US" b="1" dirty="0"/>
              <a:t> </a:t>
            </a:r>
            <a:r>
              <a:rPr lang="en-US" b="1" dirty="0" err="1"/>
              <a:t>dan</a:t>
            </a:r>
            <a:r>
              <a:rPr lang="en-US" b="1" dirty="0"/>
              <a:t> </a:t>
            </a:r>
            <a:r>
              <a:rPr lang="en-US" b="1" dirty="0" err="1"/>
              <a:t>ketepatan</a:t>
            </a:r>
            <a:r>
              <a:rPr lang="en-US" b="1" dirty="0"/>
              <a:t> </a:t>
            </a:r>
            <a:r>
              <a:rPr lang="en-US" b="1" dirty="0" err="1"/>
              <a:t>informasi</a:t>
            </a:r>
            <a:r>
              <a:rPr lang="en-US" b="1" dirty="0"/>
              <a:t> </a:t>
            </a:r>
            <a:r>
              <a:rPr lang="en-US" b="1" dirty="0" err="1"/>
              <a:t>sebelum</a:t>
            </a:r>
            <a:r>
              <a:rPr lang="en-US" b="1" dirty="0"/>
              <a:t> </a:t>
            </a:r>
            <a:r>
              <a:rPr lang="en-US" b="1" dirty="0" err="1"/>
              <a:t>mengambil</a:t>
            </a:r>
            <a:r>
              <a:rPr lang="en-US" b="1" dirty="0"/>
              <a:t> </a:t>
            </a:r>
            <a:r>
              <a:rPr lang="en-US" b="1" dirty="0" err="1"/>
              <a:t>sebuah</a:t>
            </a:r>
            <a:r>
              <a:rPr lang="en-US" b="1" dirty="0"/>
              <a:t> </a:t>
            </a:r>
            <a:r>
              <a:rPr lang="en-US" b="1" dirty="0" err="1"/>
              <a:t>keputusan</a:t>
            </a:r>
            <a:r>
              <a:rPr lang="en-US" b="1" dirty="0"/>
              <a:t> (</a:t>
            </a:r>
            <a:r>
              <a:rPr lang="en-US" b="1" dirty="0" err="1"/>
              <a:t>perumusan</a:t>
            </a:r>
            <a:r>
              <a:rPr lang="en-US" b="1" dirty="0"/>
              <a:t> </a:t>
            </a:r>
            <a:r>
              <a:rPr lang="en-US" b="1" dirty="0" err="1"/>
              <a:t>strategi</a:t>
            </a:r>
            <a:r>
              <a:rPr lang="en-US" b="1" dirty="0"/>
              <a:t>). </a:t>
            </a:r>
            <a:r>
              <a:rPr lang="en-US" b="1" dirty="0" err="1"/>
              <a:t>ini</a:t>
            </a:r>
            <a:r>
              <a:rPr lang="en-US" b="1" dirty="0"/>
              <a:t> </a:t>
            </a:r>
            <a:r>
              <a:rPr lang="en-US" b="1" dirty="0" err="1"/>
              <a:t>berarti</a:t>
            </a:r>
            <a:r>
              <a:rPr lang="en-US" b="1" dirty="0"/>
              <a:t> </a:t>
            </a:r>
            <a:r>
              <a:rPr lang="en-US" b="1" dirty="0" err="1"/>
              <a:t>teknologi</a:t>
            </a:r>
            <a:r>
              <a:rPr lang="en-US" b="1" dirty="0"/>
              <a:t> </a:t>
            </a:r>
            <a:r>
              <a:rPr lang="en-US" b="1" dirty="0" err="1"/>
              <a:t>informasi</a:t>
            </a:r>
            <a:r>
              <a:rPr lang="en-US" b="1" dirty="0"/>
              <a:t> </a:t>
            </a:r>
            <a:r>
              <a:rPr lang="en-US" b="1" dirty="0" err="1"/>
              <a:t>akan</a:t>
            </a:r>
            <a:r>
              <a:rPr lang="en-US" b="1" dirty="0"/>
              <a:t> </a:t>
            </a:r>
            <a:r>
              <a:rPr lang="en-US" b="1" dirty="0" err="1"/>
              <a:t>sangat</a:t>
            </a:r>
            <a:r>
              <a:rPr lang="en-US" b="1" dirty="0"/>
              <a:t> </a:t>
            </a:r>
            <a:r>
              <a:rPr lang="en-US" b="1" dirty="0" err="1"/>
              <a:t>berpengaruh</a:t>
            </a:r>
            <a:r>
              <a:rPr lang="en-US" b="1" dirty="0"/>
              <a:t> </a:t>
            </a:r>
            <a:r>
              <a:rPr lang="en-US" b="1" dirty="0" err="1"/>
              <a:t>terhadap</a:t>
            </a:r>
            <a:r>
              <a:rPr lang="en-US" b="1" dirty="0"/>
              <a:t> </a:t>
            </a:r>
            <a:r>
              <a:rPr lang="en-US" b="1" dirty="0" err="1"/>
              <a:t>perubahan</a:t>
            </a:r>
            <a:r>
              <a:rPr lang="en-US" b="1" dirty="0"/>
              <a:t> </a:t>
            </a:r>
            <a:r>
              <a:rPr lang="en-US" b="1" dirty="0" err="1"/>
              <a:t>strategi</a:t>
            </a:r>
            <a:r>
              <a:rPr lang="en-US" b="1" dirty="0"/>
              <a:t> </a:t>
            </a:r>
            <a:r>
              <a:rPr lang="en-US" b="1" dirty="0" err="1"/>
              <a:t>militer</a:t>
            </a:r>
            <a:r>
              <a:rPr lang="en-US" b="1" dirty="0"/>
              <a:t>. </a:t>
            </a:r>
            <a:endParaRPr lang="en-US" dirty="0"/>
          </a:p>
        </p:txBody>
      </p:sp>
      <p:sp>
        <p:nvSpPr>
          <p:cNvPr id="1026" name="AutoShape 2" descr="Hasil gambar untuk peranan tik dalam bidang militer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  <p:transition spd="med">
    <p:circle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Kelebihan</a:t>
            </a:r>
            <a:r>
              <a:rPr lang="en-US" dirty="0" smtClean="0"/>
              <a:t>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 lnSpcReduction="10000"/>
          </a:bodyPr>
          <a:lstStyle/>
          <a:p>
            <a:pPr>
              <a:buNone/>
            </a:pPr>
            <a:r>
              <a:rPr lang="en-US" b="1" dirty="0" smtClean="0"/>
              <a:t>	1) Dari </a:t>
            </a:r>
            <a:r>
              <a:rPr lang="en-US" b="1" dirty="0" err="1" smtClean="0"/>
              <a:t>sisi</a:t>
            </a:r>
            <a:r>
              <a:rPr lang="en-US" b="1" dirty="0" smtClean="0"/>
              <a:t> </a:t>
            </a:r>
            <a:r>
              <a:rPr lang="en-US" b="1" dirty="0" err="1" smtClean="0"/>
              <a:t>petinggi</a:t>
            </a:r>
            <a:r>
              <a:rPr lang="en-US" b="1" dirty="0" smtClean="0"/>
              <a:t> </a:t>
            </a:r>
            <a:r>
              <a:rPr lang="en-US" b="1" dirty="0" err="1" smtClean="0"/>
              <a:t>militer,Teknologi</a:t>
            </a:r>
            <a:r>
              <a:rPr lang="en-US" b="1" dirty="0" smtClean="0"/>
              <a:t> </a:t>
            </a:r>
            <a:r>
              <a:rPr lang="en-US" b="1" dirty="0" err="1"/>
              <a:t>Informasi</a:t>
            </a:r>
            <a:r>
              <a:rPr lang="en-US" b="1" dirty="0"/>
              <a:t> </a:t>
            </a:r>
            <a:r>
              <a:rPr lang="en-US" b="1" dirty="0" err="1"/>
              <a:t>dapat</a:t>
            </a:r>
            <a:r>
              <a:rPr lang="en-US" b="1" dirty="0"/>
              <a:t> </a:t>
            </a:r>
            <a:r>
              <a:rPr lang="en-US" b="1" dirty="0" err="1"/>
              <a:t>mempercepat</a:t>
            </a:r>
            <a:r>
              <a:rPr lang="en-US" b="1" dirty="0"/>
              <a:t> </a:t>
            </a:r>
            <a:r>
              <a:rPr lang="en-US" b="1" dirty="0" err="1"/>
              <a:t>penyampaian</a:t>
            </a:r>
            <a:r>
              <a:rPr lang="en-US" b="1" dirty="0"/>
              <a:t> </a:t>
            </a:r>
            <a:r>
              <a:rPr lang="en-US" b="1" dirty="0" err="1"/>
              <a:t>informasi</a:t>
            </a:r>
            <a:r>
              <a:rPr lang="en-US" b="1" dirty="0"/>
              <a:t> </a:t>
            </a:r>
            <a:r>
              <a:rPr lang="en-US" b="1" dirty="0" err="1"/>
              <a:t>sehingga</a:t>
            </a:r>
            <a:r>
              <a:rPr lang="en-US" b="1" dirty="0"/>
              <a:t> </a:t>
            </a:r>
            <a:r>
              <a:rPr lang="en-US" b="1" dirty="0" err="1"/>
              <a:t>dapat</a:t>
            </a:r>
            <a:r>
              <a:rPr lang="en-US" b="1" dirty="0"/>
              <a:t> </a:t>
            </a:r>
            <a:r>
              <a:rPr lang="en-US" b="1" dirty="0" err="1"/>
              <a:t>mempercepat</a:t>
            </a:r>
            <a:r>
              <a:rPr lang="en-US" b="1" dirty="0"/>
              <a:t> </a:t>
            </a:r>
            <a:r>
              <a:rPr lang="en-US" b="1" dirty="0" err="1"/>
              <a:t>pengambilan</a:t>
            </a:r>
            <a:r>
              <a:rPr lang="en-US" b="1" dirty="0"/>
              <a:t> </a:t>
            </a:r>
            <a:r>
              <a:rPr lang="en-US" b="1" dirty="0" err="1" smtClean="0"/>
              <a:t>keputusan</a:t>
            </a:r>
            <a:r>
              <a:rPr lang="en-US" b="1" dirty="0" smtClean="0"/>
              <a:t>.</a:t>
            </a:r>
          </a:p>
          <a:p>
            <a:pPr>
              <a:buNone/>
            </a:pPr>
            <a:r>
              <a:rPr lang="en-US" b="1" dirty="0" smtClean="0"/>
              <a:t>    2) </a:t>
            </a:r>
            <a:r>
              <a:rPr lang="en-US" b="1" dirty="0"/>
              <a:t>D</a:t>
            </a:r>
            <a:r>
              <a:rPr lang="en-US" b="1" dirty="0" smtClean="0"/>
              <a:t>ari </a:t>
            </a:r>
            <a:r>
              <a:rPr lang="en-US" b="1" dirty="0" err="1"/>
              <a:t>sisi</a:t>
            </a:r>
            <a:r>
              <a:rPr lang="en-US" b="1" dirty="0"/>
              <a:t> </a:t>
            </a:r>
            <a:r>
              <a:rPr lang="en-US" b="1" dirty="0" err="1"/>
              <a:t>pasukan</a:t>
            </a:r>
            <a:r>
              <a:rPr lang="en-US" b="1" dirty="0"/>
              <a:t>, </a:t>
            </a:r>
            <a:r>
              <a:rPr lang="en-US" b="1" dirty="0" err="1"/>
              <a:t>Teknologi</a:t>
            </a:r>
            <a:r>
              <a:rPr lang="en-US" b="1" dirty="0"/>
              <a:t> </a:t>
            </a:r>
            <a:r>
              <a:rPr lang="en-US" b="1" dirty="0" err="1"/>
              <a:t>Informasi</a:t>
            </a:r>
            <a:r>
              <a:rPr lang="en-US" b="1" dirty="0"/>
              <a:t> </a:t>
            </a:r>
            <a:r>
              <a:rPr lang="en-US" b="1" dirty="0" err="1"/>
              <a:t>membantu</a:t>
            </a:r>
            <a:r>
              <a:rPr lang="en-US" b="1" dirty="0"/>
              <a:t> </a:t>
            </a:r>
            <a:r>
              <a:rPr lang="en-US" b="1" dirty="0" err="1"/>
              <a:t>pasukan</a:t>
            </a:r>
            <a:r>
              <a:rPr lang="en-US" b="1" dirty="0"/>
              <a:t> </a:t>
            </a:r>
            <a:r>
              <a:rPr lang="en-US" b="1" dirty="0" err="1"/>
              <a:t>untuk</a:t>
            </a:r>
            <a:r>
              <a:rPr lang="en-US" b="1" dirty="0"/>
              <a:t> </a:t>
            </a:r>
            <a:r>
              <a:rPr lang="en-US" b="1" dirty="0" err="1"/>
              <a:t>memperoleh</a:t>
            </a:r>
            <a:r>
              <a:rPr lang="en-US" b="1" dirty="0"/>
              <a:t> </a:t>
            </a:r>
            <a:r>
              <a:rPr lang="en-US" b="1" dirty="0" err="1"/>
              <a:t>informasi</a:t>
            </a:r>
            <a:r>
              <a:rPr lang="en-US" b="1" dirty="0"/>
              <a:t> </a:t>
            </a:r>
            <a:r>
              <a:rPr lang="en-US" b="1" dirty="0" err="1"/>
              <a:t>pada</a:t>
            </a:r>
            <a:r>
              <a:rPr lang="en-US" b="1" dirty="0"/>
              <a:t> </a:t>
            </a:r>
            <a:r>
              <a:rPr lang="en-US" b="1" dirty="0" err="1"/>
              <a:t>waktu</a:t>
            </a:r>
            <a:r>
              <a:rPr lang="en-US" b="1" dirty="0"/>
              <a:t> </a:t>
            </a:r>
            <a:r>
              <a:rPr lang="en-US" b="1" dirty="0" err="1"/>
              <a:t>dan</a:t>
            </a:r>
            <a:r>
              <a:rPr lang="en-US" b="1" dirty="0"/>
              <a:t> </a:t>
            </a:r>
            <a:r>
              <a:rPr lang="en-US" b="1" dirty="0" err="1"/>
              <a:t>tempat</a:t>
            </a:r>
            <a:r>
              <a:rPr lang="en-US" b="1" dirty="0"/>
              <a:t> yang </a:t>
            </a:r>
            <a:r>
              <a:rPr lang="en-US" b="1" dirty="0" err="1"/>
              <a:t>tepat</a:t>
            </a:r>
            <a:r>
              <a:rPr lang="en-US" b="1" dirty="0"/>
              <a:t> </a:t>
            </a:r>
            <a:r>
              <a:rPr lang="en-US" b="1" dirty="0" err="1"/>
              <a:t>sehingga</a:t>
            </a:r>
            <a:r>
              <a:rPr lang="en-US" b="1" dirty="0"/>
              <a:t> </a:t>
            </a:r>
            <a:r>
              <a:rPr lang="en-US" b="1" dirty="0" err="1"/>
              <a:t>pasukan</a:t>
            </a:r>
            <a:r>
              <a:rPr lang="en-US" b="1" dirty="0"/>
              <a:t> </a:t>
            </a:r>
            <a:r>
              <a:rPr lang="en-US" b="1" dirty="0" err="1"/>
              <a:t>menjadi</a:t>
            </a:r>
            <a:r>
              <a:rPr lang="en-US" b="1" dirty="0"/>
              <a:t> </a:t>
            </a:r>
            <a:r>
              <a:rPr lang="en-US" b="1" dirty="0" err="1"/>
              <a:t>lebih</a:t>
            </a:r>
            <a:r>
              <a:rPr lang="en-US" b="1" dirty="0"/>
              <a:t> </a:t>
            </a:r>
            <a:r>
              <a:rPr lang="en-US" b="1" dirty="0" err="1"/>
              <a:t>fleksible</a:t>
            </a:r>
            <a:r>
              <a:rPr lang="en-US" b="1" dirty="0"/>
              <a:t> </a:t>
            </a:r>
            <a:r>
              <a:rPr lang="en-US" b="1" dirty="0" err="1"/>
              <a:t>dalam</a:t>
            </a:r>
            <a:r>
              <a:rPr lang="en-US" b="1" dirty="0"/>
              <a:t> </a:t>
            </a:r>
            <a:r>
              <a:rPr lang="en-US" b="1" dirty="0" err="1"/>
              <a:t>bergerak</a:t>
            </a:r>
            <a:r>
              <a:rPr lang="en-US" b="1" dirty="0"/>
              <a:t>. </a:t>
            </a:r>
            <a:endParaRPr lang="en-US" b="1" dirty="0" smtClean="0"/>
          </a:p>
          <a:p>
            <a:pPr>
              <a:buNone/>
            </a:pPr>
            <a:r>
              <a:rPr lang="en-US" b="1" dirty="0" smtClean="0"/>
              <a:t>    3) </a:t>
            </a:r>
            <a:r>
              <a:rPr lang="en-US" b="1" dirty="0" err="1" smtClean="0"/>
              <a:t>Dalam</a:t>
            </a:r>
            <a:r>
              <a:rPr lang="en-US" b="1" dirty="0" smtClean="0"/>
              <a:t> </a:t>
            </a:r>
            <a:r>
              <a:rPr lang="en-US" b="1" dirty="0" err="1"/>
              <a:t>doktrin</a:t>
            </a:r>
            <a:r>
              <a:rPr lang="en-US" b="1" dirty="0"/>
              <a:t> </a:t>
            </a:r>
            <a:r>
              <a:rPr lang="en-US" b="1" dirty="0" err="1"/>
              <a:t>militer</a:t>
            </a:r>
            <a:r>
              <a:rPr lang="en-US" b="1" dirty="0"/>
              <a:t>, </a:t>
            </a:r>
            <a:r>
              <a:rPr lang="en-US" b="1" dirty="0" err="1"/>
              <a:t>informasi</a:t>
            </a:r>
            <a:r>
              <a:rPr lang="en-US" b="1" dirty="0"/>
              <a:t> </a:t>
            </a:r>
            <a:r>
              <a:rPr lang="en-US" b="1" dirty="0" err="1"/>
              <a:t>merupakan</a:t>
            </a:r>
            <a:r>
              <a:rPr lang="en-US" b="1" dirty="0"/>
              <a:t> </a:t>
            </a:r>
            <a:r>
              <a:rPr lang="en-US" b="1" dirty="0" err="1"/>
              <a:t>kunci</a:t>
            </a:r>
            <a:r>
              <a:rPr lang="en-US" b="1" dirty="0"/>
              <a:t> </a:t>
            </a:r>
            <a:r>
              <a:rPr lang="en-US" b="1" dirty="0" err="1"/>
              <a:t>pada</a:t>
            </a:r>
            <a:r>
              <a:rPr lang="en-US" b="1" dirty="0"/>
              <a:t> </a:t>
            </a:r>
            <a:r>
              <a:rPr lang="en-US" b="1" dirty="0" err="1"/>
              <a:t>setiap</a:t>
            </a:r>
            <a:r>
              <a:rPr lang="en-US" b="1" dirty="0"/>
              <a:t> </a:t>
            </a:r>
            <a:r>
              <a:rPr lang="en-US" b="1" dirty="0" err="1"/>
              <a:t>operasi</a:t>
            </a:r>
            <a:r>
              <a:rPr lang="en-US" b="1" dirty="0"/>
              <a:t> </a:t>
            </a:r>
            <a:r>
              <a:rPr lang="en-US" b="1" dirty="0" err="1"/>
              <a:t>militer</a:t>
            </a:r>
            <a:r>
              <a:rPr lang="en-US" b="1" dirty="0"/>
              <a:t>. </a:t>
            </a:r>
            <a:r>
              <a:rPr lang="en-US" b="1" dirty="0" err="1"/>
              <a:t>Kegiatan</a:t>
            </a:r>
            <a:r>
              <a:rPr lang="en-US" b="1" dirty="0"/>
              <a:t> </a:t>
            </a:r>
            <a:r>
              <a:rPr lang="en-US" b="1" dirty="0" err="1"/>
              <a:t>militer</a:t>
            </a:r>
            <a:r>
              <a:rPr lang="en-US" b="1" dirty="0"/>
              <a:t> yang </a:t>
            </a:r>
            <a:r>
              <a:rPr lang="en-US" b="1" dirty="0" err="1"/>
              <a:t>ada</a:t>
            </a:r>
            <a:r>
              <a:rPr lang="en-US" b="1" dirty="0"/>
              <a:t> </a:t>
            </a:r>
            <a:r>
              <a:rPr lang="en-US" b="1" dirty="0" err="1"/>
              <a:t>bersandar</a:t>
            </a:r>
            <a:r>
              <a:rPr lang="en-US" b="1" dirty="0"/>
              <a:t> </a:t>
            </a:r>
            <a:r>
              <a:rPr lang="en-US" b="1" dirty="0" err="1"/>
              <a:t>pada</a:t>
            </a:r>
            <a:r>
              <a:rPr lang="en-US" b="1" dirty="0"/>
              <a:t> </a:t>
            </a:r>
            <a:r>
              <a:rPr lang="en-US" b="1" dirty="0" err="1"/>
              <a:t>peralatan</a:t>
            </a:r>
            <a:r>
              <a:rPr lang="en-US" b="1" dirty="0"/>
              <a:t> </a:t>
            </a:r>
            <a:r>
              <a:rPr lang="en-US" b="1" dirty="0" err="1"/>
              <a:t>komunikasi</a:t>
            </a:r>
            <a:r>
              <a:rPr lang="en-US" b="1" dirty="0"/>
              <a:t> </a:t>
            </a:r>
            <a:r>
              <a:rPr lang="en-US" b="1" dirty="0" err="1"/>
              <a:t>berkecepatan</a:t>
            </a:r>
            <a:r>
              <a:rPr lang="en-US" b="1" dirty="0"/>
              <a:t> </a:t>
            </a:r>
            <a:r>
              <a:rPr lang="en-US" b="1" dirty="0" err="1"/>
              <a:t>tinggi</a:t>
            </a:r>
            <a:r>
              <a:rPr lang="en-US" b="1" dirty="0"/>
              <a:t> </a:t>
            </a:r>
            <a:r>
              <a:rPr lang="en-US" b="1" dirty="0" err="1"/>
              <a:t>dan</a:t>
            </a:r>
            <a:r>
              <a:rPr lang="en-US" b="1" dirty="0"/>
              <a:t> </a:t>
            </a:r>
            <a:r>
              <a:rPr lang="en-US" b="1" dirty="0" err="1"/>
              <a:t>komputer</a:t>
            </a:r>
            <a:r>
              <a:rPr lang="en-US" b="1" dirty="0"/>
              <a:t>. </a:t>
            </a:r>
            <a:endParaRPr lang="en-US" dirty="0"/>
          </a:p>
        </p:txBody>
      </p:sp>
    </p:spTree>
  </p:cSld>
  <p:clrMapOvr>
    <a:masterClrMapping/>
  </p:clrMapOvr>
  <p:transition spd="med">
    <p:circle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Kelemahan</a:t>
            </a:r>
            <a:r>
              <a:rPr lang="en-US" dirty="0" smtClean="0"/>
              <a:t>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Para </a:t>
            </a:r>
            <a:r>
              <a:rPr lang="en-US" dirty="0" err="1" smtClean="0"/>
              <a:t>militer</a:t>
            </a:r>
            <a:r>
              <a:rPr lang="en-US" dirty="0" smtClean="0"/>
              <a:t> </a:t>
            </a:r>
            <a:r>
              <a:rPr lang="en-US" dirty="0" err="1" smtClean="0"/>
              <a:t>harus</a:t>
            </a:r>
            <a:r>
              <a:rPr lang="en-US" dirty="0" smtClean="0"/>
              <a:t> </a:t>
            </a:r>
            <a:r>
              <a:rPr lang="en-US" dirty="0" err="1" smtClean="0"/>
              <a:t>melek</a:t>
            </a:r>
            <a:r>
              <a:rPr lang="en-US" dirty="0" smtClean="0"/>
              <a:t> </a:t>
            </a:r>
            <a:r>
              <a:rPr lang="en-US" dirty="0" err="1" smtClean="0"/>
              <a:t>teknologi</a:t>
            </a:r>
            <a:endParaRPr lang="en-US" dirty="0" smtClean="0"/>
          </a:p>
          <a:p>
            <a:r>
              <a:rPr lang="en-US" dirty="0" err="1" smtClean="0"/>
              <a:t>Biaya</a:t>
            </a:r>
            <a:r>
              <a:rPr lang="en-US" dirty="0" smtClean="0"/>
              <a:t> </a:t>
            </a:r>
            <a:r>
              <a:rPr lang="en-US" dirty="0" err="1" smtClean="0"/>
              <a:t>pembelian</a:t>
            </a:r>
            <a:r>
              <a:rPr lang="en-US" dirty="0" smtClean="0"/>
              <a:t> </a:t>
            </a:r>
            <a:r>
              <a:rPr lang="en-US" dirty="0" err="1" smtClean="0"/>
              <a:t>dan</a:t>
            </a:r>
            <a:r>
              <a:rPr lang="en-US" dirty="0" smtClean="0"/>
              <a:t> </a:t>
            </a:r>
            <a:r>
              <a:rPr lang="en-US" dirty="0" err="1" smtClean="0"/>
              <a:t>pemeliharaan</a:t>
            </a:r>
            <a:r>
              <a:rPr lang="en-US" dirty="0" smtClean="0"/>
              <a:t> </a:t>
            </a:r>
            <a:r>
              <a:rPr lang="en-US" dirty="0" err="1" smtClean="0"/>
              <a:t>teknologi</a:t>
            </a:r>
            <a:r>
              <a:rPr lang="en-US" dirty="0" smtClean="0"/>
              <a:t> </a:t>
            </a:r>
            <a:r>
              <a:rPr lang="en-US" dirty="0" err="1" smtClean="0"/>
              <a:t>cukup</a:t>
            </a:r>
            <a:r>
              <a:rPr lang="en-US" dirty="0" smtClean="0"/>
              <a:t> </a:t>
            </a:r>
            <a:r>
              <a:rPr lang="en-US" dirty="0" err="1" smtClean="0"/>
              <a:t>tinggi</a:t>
            </a:r>
            <a:endParaRPr lang="en-US" dirty="0" smtClean="0"/>
          </a:p>
          <a:p>
            <a:r>
              <a:rPr lang="en-US" dirty="0" err="1" smtClean="0"/>
              <a:t>Penyalagunaan</a:t>
            </a:r>
            <a:r>
              <a:rPr lang="en-US" dirty="0" smtClean="0"/>
              <a:t> </a:t>
            </a:r>
            <a:r>
              <a:rPr lang="en-US" dirty="0" err="1" smtClean="0"/>
              <a:t>teknologi</a:t>
            </a:r>
            <a:r>
              <a:rPr lang="en-US" dirty="0"/>
              <a:t> </a:t>
            </a:r>
            <a:r>
              <a:rPr lang="en-US" dirty="0" err="1" smtClean="0"/>
              <a:t>dapat</a:t>
            </a:r>
            <a:r>
              <a:rPr lang="en-US" dirty="0" smtClean="0"/>
              <a:t> </a:t>
            </a:r>
            <a:r>
              <a:rPr lang="en-US" dirty="0" err="1" smtClean="0"/>
              <a:t>terjadi</a:t>
            </a:r>
            <a:endParaRPr lang="en-US" dirty="0" smtClean="0"/>
          </a:p>
          <a:p>
            <a:pPr>
              <a:buNone/>
            </a:pPr>
            <a:endParaRPr lang="en-US" dirty="0" smtClean="0"/>
          </a:p>
        </p:txBody>
      </p:sp>
    </p:spTree>
  </p:cSld>
  <p:clrMapOvr>
    <a:masterClrMapping/>
  </p:clrMapOvr>
  <p:transition spd="med">
    <p:circle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>
                <a:solidFill>
                  <a:schemeClr val="tx1"/>
                </a:solidFill>
              </a:rPr>
              <a:t>TERIMA KASIH</a:t>
            </a:r>
            <a:endParaRPr lang="en-US" b="1" dirty="0">
              <a:solidFill>
                <a:schemeClr val="tx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  <p:transition spd="med">
    <p:circle/>
  </p:transition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Oriel">
  <a:themeElements>
    <a:clrScheme name="Oriel">
      <a:dk1>
        <a:sysClr val="windowText" lastClr="000000"/>
      </a:dk1>
      <a:lt1>
        <a:sysClr val="window" lastClr="FFFFFF"/>
      </a:lt1>
      <a:dk2>
        <a:srgbClr val="575F6D"/>
      </a:dk2>
      <a:lt2>
        <a:srgbClr val="FFF39D"/>
      </a:lt2>
      <a:accent1>
        <a:srgbClr val="FE8637"/>
      </a:accent1>
      <a:accent2>
        <a:srgbClr val="7598D9"/>
      </a:accent2>
      <a:accent3>
        <a:srgbClr val="B32C16"/>
      </a:accent3>
      <a:accent4>
        <a:srgbClr val="F5CD2D"/>
      </a:accent4>
      <a:accent5>
        <a:srgbClr val="AEBAD5"/>
      </a:accent5>
      <a:accent6>
        <a:srgbClr val="777C84"/>
      </a:accent6>
      <a:hlink>
        <a:srgbClr val="D2611C"/>
      </a:hlink>
      <a:folHlink>
        <a:srgbClr val="3B435B"/>
      </a:folHlink>
    </a:clrScheme>
    <a:fontScheme name="Oriel">
      <a:majorFont>
        <a:latin typeface="Century Schoolbook"/>
        <a:ea typeface=""/>
        <a:cs typeface=""/>
        <a:font script="Jpan" typeface="ＭＳ Ｐ明朝"/>
        <a:font script="Hang" typeface="휴먼매직체"/>
        <a:font script="Hans" typeface="华文楷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entury Schoolbook"/>
        <a:ea typeface=""/>
        <a:cs typeface=""/>
        <a:font script="Jpan" typeface="ＭＳ Ｐ明朝"/>
        <a:font script="Hang" typeface="휴먼매직체"/>
        <a:font script="Hans" typeface="宋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riel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60000"/>
              </a:schemeClr>
            </a:gs>
            <a:gs pos="30000">
              <a:schemeClr val="phClr">
                <a:tint val="38000"/>
                <a:satMod val="260000"/>
              </a:schemeClr>
            </a:gs>
            <a:gs pos="75000">
              <a:schemeClr val="phClr">
                <a:tint val="55000"/>
                <a:satMod val="255000"/>
              </a:schemeClr>
            </a:gs>
            <a:gs pos="100000">
              <a:schemeClr val="phClr">
                <a:tint val="70000"/>
                <a:satMod val="255000"/>
              </a:schemeClr>
            </a:gs>
          </a:gsLst>
          <a:path path="circle">
            <a:fillToRect l="5000" t="100000" r="120000" b="10000"/>
          </a:path>
        </a:gradFill>
        <a:gradFill rotWithShape="1">
          <a:gsLst>
            <a:gs pos="0">
              <a:schemeClr val="phClr">
                <a:shade val="63000"/>
                <a:satMod val="165000"/>
              </a:schemeClr>
            </a:gs>
            <a:gs pos="30000">
              <a:schemeClr val="phClr">
                <a:shade val="58000"/>
                <a:satMod val="165000"/>
              </a:schemeClr>
            </a:gs>
            <a:gs pos="75000">
              <a:schemeClr val="phClr">
                <a:shade val="30000"/>
                <a:satMod val="175000"/>
              </a:schemeClr>
            </a:gs>
            <a:gs pos="100000">
              <a:schemeClr val="phClr">
                <a:shade val="15000"/>
                <a:satMod val="175000"/>
              </a:schemeClr>
            </a:gs>
          </a:gsLst>
          <a:path path="circle">
            <a:fillToRect l="5000" t="100000" r="120000" b="10000"/>
          </a:path>
        </a:gradFill>
      </a:fillStyleLst>
      <a:lnStyleLst>
        <a:ln w="12700" cap="flat" cmpd="sng" algn="ctr">
          <a:solidFill>
            <a:schemeClr val="phClr">
              <a:shade val="70000"/>
              <a:satMod val="15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4925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0"/>
            </a:lightRig>
          </a:scene3d>
          <a:sp3d>
            <a:bevelT w="47625" h="69850"/>
            <a:contourClr>
              <a:schemeClr val="lt1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8000"/>
                <a:satMod val="125000"/>
              </a:schemeClr>
            </a:gs>
            <a:gs pos="40000">
              <a:schemeClr val="phClr">
                <a:tint val="90000"/>
                <a:shade val="90000"/>
                <a:satMod val="120000"/>
              </a:schemeClr>
            </a:gs>
            <a:gs pos="100000">
              <a:schemeClr val="phClr">
                <a:tint val="5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shade val="80000"/>
              </a:schemeClr>
              <a:schemeClr val="phClr">
                <a:tint val="91000"/>
              </a:schemeClr>
            </a:duotone>
          </a:blip>
          <a:tile tx="0" ty="0" sx="40000" sy="50000" flip="y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Oriel</Template>
  <TotalTime>67</TotalTime>
  <Words>468</Words>
  <Application>Microsoft Office PowerPoint</Application>
  <PresentationFormat>On-screen Show (4:3)</PresentationFormat>
  <Paragraphs>24</Paragraphs>
  <Slides>6</Slides>
  <Notes>4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Oriel</vt:lpstr>
      <vt:lpstr>PERANAN TIK  DALAM BIDANG PERTAHANAN : MILITER</vt:lpstr>
      <vt:lpstr>Slide 2</vt:lpstr>
      <vt:lpstr>Slide 3</vt:lpstr>
      <vt:lpstr>Kelebihan </vt:lpstr>
      <vt:lpstr>Kelemahan </vt:lpstr>
      <vt:lpstr>TERIMA KASIH</vt:lpstr>
    </vt:vector>
  </TitlesOfParts>
  <Company>Microsoft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PERANAN TIK  DALAM BIDANG PERTAHANAN : MILITER</dc:title>
  <dc:creator>Windows 8</dc:creator>
  <cp:lastModifiedBy>Windows 8</cp:lastModifiedBy>
  <cp:revision>7</cp:revision>
  <dcterms:created xsi:type="dcterms:W3CDTF">2016-10-10T03:32:51Z</dcterms:created>
  <dcterms:modified xsi:type="dcterms:W3CDTF">2016-10-10T04:40:15Z</dcterms:modified>
</cp:coreProperties>
</file>

<file path=docProps/thumbnail.jpeg>
</file>